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 id="2147511212" r:id="rId2"/>
    <p:sldMasterId id="2147511227" r:id="rId3"/>
  </p:sldMasterIdLst>
  <p:notesMasterIdLst>
    <p:notesMasterId r:id="rId18"/>
  </p:notesMasterIdLst>
  <p:handoutMasterIdLst>
    <p:handoutMasterId r:id="rId19"/>
  </p:handoutMasterIdLst>
  <p:sldIdLst>
    <p:sldId id="1218" r:id="rId4"/>
    <p:sldId id="1311" r:id="rId5"/>
    <p:sldId id="1312" r:id="rId6"/>
    <p:sldId id="1310" r:id="rId7"/>
    <p:sldId id="1298" r:id="rId8"/>
    <p:sldId id="1315" r:id="rId9"/>
    <p:sldId id="1293" r:id="rId10"/>
    <p:sldId id="1294" r:id="rId11"/>
    <p:sldId id="1319" r:id="rId12"/>
    <p:sldId id="1317" r:id="rId13"/>
    <p:sldId id="1320" r:id="rId14"/>
    <p:sldId id="1316" r:id="rId15"/>
    <p:sldId id="1321" r:id="rId16"/>
    <p:sldId id="1322" r:id="rId17"/>
  </p:sldIdLst>
  <p:sldSz cx="10058400" cy="7315200"/>
  <p:notesSz cx="6950075" cy="9236075"/>
  <p:custShowLst>
    <p:custShow name="Lacker" id="0">
      <p:sldLst/>
    </p:custShow>
    <p:custShow name="Webb" id="1">
      <p:sldLst/>
    </p:custShow>
    <p:custShow name="Weinberg" id="2">
      <p:sldLst/>
    </p:custShow>
    <p:custShow name="Owens" id="3">
      <p:sldLst/>
    </p:custShow>
    <p:custShow name="Martin" id="4">
      <p:sldLst/>
    </p:custShow>
    <p:custShow name="Bauer" id="5">
      <p:sldLst/>
    </p:custShow>
    <p:custShow name="Gaines" id="6">
      <p:sldLst/>
    </p:custShow>
  </p:custShowLst>
  <p:defaultTextStyle>
    <a:defPPr>
      <a:defRPr lang="en-US"/>
    </a:defPPr>
    <a:lvl1pPr algn="l" rtl="0" fontAlgn="base">
      <a:spcBef>
        <a:spcPct val="0"/>
      </a:spcBef>
      <a:spcAft>
        <a:spcPct val="0"/>
      </a:spcAft>
      <a:defRPr sz="31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1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1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1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100" kern="1200">
        <a:solidFill>
          <a:schemeClr val="tx1"/>
        </a:solidFill>
        <a:latin typeface="Times New Roman" pitchFamily="18" charset="0"/>
        <a:ea typeface="+mn-ea"/>
        <a:cs typeface="Arial" charset="0"/>
      </a:defRPr>
    </a:lvl5pPr>
    <a:lvl6pPr marL="2286000" algn="l" defTabSz="914400" rtl="0" eaLnBrk="1" latinLnBrk="0" hangingPunct="1">
      <a:defRPr sz="3100" kern="1200">
        <a:solidFill>
          <a:schemeClr val="tx1"/>
        </a:solidFill>
        <a:latin typeface="Times New Roman" pitchFamily="18" charset="0"/>
        <a:ea typeface="+mn-ea"/>
        <a:cs typeface="Arial" charset="0"/>
      </a:defRPr>
    </a:lvl6pPr>
    <a:lvl7pPr marL="2743200" algn="l" defTabSz="914400" rtl="0" eaLnBrk="1" latinLnBrk="0" hangingPunct="1">
      <a:defRPr sz="3100" kern="1200">
        <a:solidFill>
          <a:schemeClr val="tx1"/>
        </a:solidFill>
        <a:latin typeface="Times New Roman" pitchFamily="18" charset="0"/>
        <a:ea typeface="+mn-ea"/>
        <a:cs typeface="Arial" charset="0"/>
      </a:defRPr>
    </a:lvl7pPr>
    <a:lvl8pPr marL="3200400" algn="l" defTabSz="914400" rtl="0" eaLnBrk="1" latinLnBrk="0" hangingPunct="1">
      <a:defRPr sz="3100" kern="1200">
        <a:solidFill>
          <a:schemeClr val="tx1"/>
        </a:solidFill>
        <a:latin typeface="Times New Roman" pitchFamily="18" charset="0"/>
        <a:ea typeface="+mn-ea"/>
        <a:cs typeface="Arial" charset="0"/>
      </a:defRPr>
    </a:lvl8pPr>
    <a:lvl9pPr marL="3657600" algn="l" defTabSz="914400" rtl="0" eaLnBrk="1" latinLnBrk="0" hangingPunct="1">
      <a:defRPr sz="31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 uri="{2D200454-40CA-4A62-9FC3-DE9A4176ACB9}">
      <p15:notesGuideLst xmlns:p15="http://schemas.microsoft.com/office/powerpoint/2012/main">
        <p15:guide id="1" orient="horz" pos="2906"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002A59"/>
    <a:srgbClr val="D7DCDD"/>
    <a:srgbClr val="F2F2F2"/>
    <a:srgbClr val="F4F4F4"/>
    <a:srgbClr val="EAEAEA"/>
    <a:srgbClr val="FBFBFB"/>
    <a:srgbClr val="FFF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77613" autoAdjust="0"/>
  </p:normalViewPr>
  <p:slideViewPr>
    <p:cSldViewPr>
      <p:cViewPr>
        <p:scale>
          <a:sx n="80" d="100"/>
          <a:sy n="80" d="100"/>
        </p:scale>
        <p:origin x="1128" y="48"/>
      </p:cViewPr>
      <p:guideLst>
        <p:guide orient="horz" pos="2304"/>
        <p:guide pos="3168"/>
      </p:guideLst>
    </p:cSldViewPr>
  </p:slideViewPr>
  <p:outlineViewPr>
    <p:cViewPr>
      <p:scale>
        <a:sx n="33" d="100"/>
        <a:sy n="33" d="100"/>
      </p:scale>
      <p:origin x="0" y="4626"/>
    </p:cViewPr>
  </p:outlineViewPr>
  <p:notesTextViewPr>
    <p:cViewPr>
      <p:scale>
        <a:sx n="100" d="100"/>
        <a:sy n="100" d="100"/>
      </p:scale>
      <p:origin x="0" y="0"/>
    </p:cViewPr>
  </p:notesTextViewPr>
  <p:sorterViewPr>
    <p:cViewPr>
      <p:scale>
        <a:sx n="100" d="100"/>
        <a:sy n="100" d="100"/>
      </p:scale>
      <p:origin x="0" y="4122"/>
    </p:cViewPr>
  </p:sorterViewPr>
  <p:notesViewPr>
    <p:cSldViewPr>
      <p:cViewPr varScale="1">
        <p:scale>
          <a:sx n="57" d="100"/>
          <a:sy n="57" d="100"/>
        </p:scale>
        <p:origin x="-1770" y="-90"/>
      </p:cViewPr>
      <p:guideLst>
        <p:guide orient="horz" pos="2906"/>
        <p:guide pos="218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0498" name="Rectangle 2"/>
          <p:cNvSpPr>
            <a:spLocks noGrp="1" noChangeArrowheads="1"/>
          </p:cNvSpPr>
          <p:nvPr>
            <p:ph type="hdr" sz="quarter"/>
          </p:nvPr>
        </p:nvSpPr>
        <p:spPr bwMode="auto">
          <a:xfrm>
            <a:off x="0" y="1"/>
            <a:ext cx="3012329" cy="458965"/>
          </a:xfrm>
          <a:prstGeom prst="rect">
            <a:avLst/>
          </a:prstGeom>
          <a:noFill/>
          <a:ln w="9525">
            <a:noFill/>
            <a:miter lim="800000"/>
            <a:headEnd/>
            <a:tailEnd/>
          </a:ln>
          <a:effectLst/>
        </p:spPr>
        <p:txBody>
          <a:bodyPr vert="horz" wrap="square" lIns="90405" tIns="45209" rIns="90405" bIns="45209" numCol="1" anchor="t" anchorCtr="0" compatLnSpc="1">
            <a:prstTxWarp prst="textNoShape">
              <a:avLst/>
            </a:prstTxWarp>
          </a:bodyPr>
          <a:lstStyle>
            <a:lvl1pPr algn="l" defTabSz="902292" eaLnBrk="0" hangingPunct="0">
              <a:defRPr sz="1200">
                <a:latin typeface="Times New Roman" pitchFamily="18" charset="0"/>
                <a:cs typeface="+mn-cs"/>
              </a:defRPr>
            </a:lvl1pPr>
          </a:lstStyle>
          <a:p>
            <a:pPr>
              <a:defRPr/>
            </a:pPr>
            <a:endParaRPr lang="en-US"/>
          </a:p>
        </p:txBody>
      </p:sp>
      <p:sp>
        <p:nvSpPr>
          <p:cNvPr id="490499" name="Rectangle 3"/>
          <p:cNvSpPr>
            <a:spLocks noGrp="1" noChangeArrowheads="1"/>
          </p:cNvSpPr>
          <p:nvPr>
            <p:ph type="dt" sz="quarter" idx="1"/>
          </p:nvPr>
        </p:nvSpPr>
        <p:spPr bwMode="auto">
          <a:xfrm>
            <a:off x="3936173" y="1"/>
            <a:ext cx="3012329" cy="458965"/>
          </a:xfrm>
          <a:prstGeom prst="rect">
            <a:avLst/>
          </a:prstGeom>
          <a:noFill/>
          <a:ln w="9525">
            <a:noFill/>
            <a:miter lim="800000"/>
            <a:headEnd/>
            <a:tailEnd/>
          </a:ln>
          <a:effectLst/>
        </p:spPr>
        <p:txBody>
          <a:bodyPr vert="horz" wrap="square" lIns="90405" tIns="45209" rIns="90405" bIns="45209" numCol="1" anchor="t" anchorCtr="0" compatLnSpc="1">
            <a:prstTxWarp prst="textNoShape">
              <a:avLst/>
            </a:prstTxWarp>
          </a:bodyPr>
          <a:lstStyle>
            <a:lvl1pPr algn="r" defTabSz="902292" eaLnBrk="0" hangingPunct="0">
              <a:defRPr sz="1200">
                <a:latin typeface="Times New Roman" pitchFamily="18" charset="0"/>
                <a:cs typeface="+mn-cs"/>
              </a:defRPr>
            </a:lvl1pPr>
          </a:lstStyle>
          <a:p>
            <a:pPr>
              <a:defRPr/>
            </a:pPr>
            <a:endParaRPr lang="en-US"/>
          </a:p>
        </p:txBody>
      </p:sp>
      <p:sp>
        <p:nvSpPr>
          <p:cNvPr id="490500" name="Rectangle 4"/>
          <p:cNvSpPr>
            <a:spLocks noGrp="1" noChangeArrowheads="1"/>
          </p:cNvSpPr>
          <p:nvPr>
            <p:ph type="ftr" sz="quarter" idx="2"/>
          </p:nvPr>
        </p:nvSpPr>
        <p:spPr bwMode="auto">
          <a:xfrm>
            <a:off x="0" y="8773956"/>
            <a:ext cx="3012329" cy="460542"/>
          </a:xfrm>
          <a:prstGeom prst="rect">
            <a:avLst/>
          </a:prstGeom>
          <a:noFill/>
          <a:ln w="9525">
            <a:noFill/>
            <a:miter lim="800000"/>
            <a:headEnd/>
            <a:tailEnd/>
          </a:ln>
          <a:effectLst/>
        </p:spPr>
        <p:txBody>
          <a:bodyPr vert="horz" wrap="square" lIns="90405" tIns="45209" rIns="90405" bIns="45209" numCol="1" anchor="b" anchorCtr="0" compatLnSpc="1">
            <a:prstTxWarp prst="textNoShape">
              <a:avLst/>
            </a:prstTxWarp>
          </a:bodyPr>
          <a:lstStyle>
            <a:lvl1pPr algn="l" defTabSz="902292" eaLnBrk="0" hangingPunct="0">
              <a:defRPr sz="1200">
                <a:latin typeface="Times New Roman" pitchFamily="18" charset="0"/>
                <a:cs typeface="+mn-cs"/>
              </a:defRPr>
            </a:lvl1pPr>
          </a:lstStyle>
          <a:p>
            <a:pPr>
              <a:defRPr/>
            </a:pPr>
            <a:endParaRPr lang="en-US"/>
          </a:p>
        </p:txBody>
      </p:sp>
      <p:sp>
        <p:nvSpPr>
          <p:cNvPr id="490501" name="Rectangle 5"/>
          <p:cNvSpPr>
            <a:spLocks noGrp="1" noChangeArrowheads="1"/>
          </p:cNvSpPr>
          <p:nvPr>
            <p:ph type="sldNum" sz="quarter" idx="3"/>
          </p:nvPr>
        </p:nvSpPr>
        <p:spPr bwMode="auto">
          <a:xfrm>
            <a:off x="3936173" y="8773956"/>
            <a:ext cx="3012329" cy="460542"/>
          </a:xfrm>
          <a:prstGeom prst="rect">
            <a:avLst/>
          </a:prstGeom>
          <a:noFill/>
          <a:ln w="9525">
            <a:noFill/>
            <a:miter lim="800000"/>
            <a:headEnd/>
            <a:tailEnd/>
          </a:ln>
          <a:effectLst/>
        </p:spPr>
        <p:txBody>
          <a:bodyPr vert="horz" wrap="square" lIns="90405" tIns="45209" rIns="90405" bIns="45209" numCol="1" anchor="b" anchorCtr="0" compatLnSpc="1">
            <a:prstTxWarp prst="textNoShape">
              <a:avLst/>
            </a:prstTxWarp>
          </a:bodyPr>
          <a:lstStyle>
            <a:lvl1pPr algn="r" defTabSz="902292" eaLnBrk="0" hangingPunct="0">
              <a:defRPr sz="1200">
                <a:latin typeface="Times New Roman" pitchFamily="18" charset="0"/>
                <a:cs typeface="+mn-cs"/>
              </a:defRPr>
            </a:lvl1pPr>
          </a:lstStyle>
          <a:p>
            <a:pPr>
              <a:defRPr/>
            </a:pPr>
            <a:fld id="{0959822F-044E-4B4B-85DB-589E55FA32CA}" type="slidenum">
              <a:rPr lang="en-US"/>
              <a:pPr>
                <a:defRPr/>
              </a:pPr>
              <a:t>‹#›</a:t>
            </a:fld>
            <a:endParaRPr lang="en-US" dirty="0"/>
          </a:p>
        </p:txBody>
      </p:sp>
    </p:spTree>
    <p:extLst>
      <p:ext uri="{BB962C8B-B14F-4D97-AF65-F5344CB8AC3E}">
        <p14:creationId xmlns:p14="http://schemas.microsoft.com/office/powerpoint/2010/main" val="413847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34362" cy="457388"/>
          </a:xfrm>
          <a:prstGeom prst="rect">
            <a:avLst/>
          </a:prstGeom>
          <a:noFill/>
          <a:ln w="9525">
            <a:noFill/>
            <a:miter lim="800000"/>
            <a:headEnd/>
            <a:tailEnd/>
          </a:ln>
          <a:effectLst/>
        </p:spPr>
        <p:txBody>
          <a:bodyPr vert="horz" wrap="square" lIns="98087" tIns="49048" rIns="98087" bIns="49048" numCol="1" anchor="t" anchorCtr="0" compatLnSpc="1">
            <a:prstTxWarp prst="textNoShape">
              <a:avLst/>
            </a:prstTxWarp>
          </a:bodyPr>
          <a:lstStyle>
            <a:lvl1pPr algn="l" defTabSz="993468" eaLnBrk="0" hangingPunct="0">
              <a:defRPr sz="1200">
                <a:latin typeface="Times New Roman" pitchFamily="18" charset="0"/>
                <a:cs typeface="+mn-cs"/>
              </a:defRPr>
            </a:lvl1pPr>
          </a:lstStyle>
          <a:p>
            <a:pPr>
              <a:defRPr/>
            </a:pPr>
            <a:endParaRPr lang="en-US"/>
          </a:p>
        </p:txBody>
      </p:sp>
      <p:sp>
        <p:nvSpPr>
          <p:cNvPr id="169987" name="Rectangle 3"/>
          <p:cNvSpPr>
            <a:spLocks noGrp="1" noChangeArrowheads="1"/>
          </p:cNvSpPr>
          <p:nvPr>
            <p:ph type="dt" idx="1"/>
          </p:nvPr>
        </p:nvSpPr>
        <p:spPr bwMode="auto">
          <a:xfrm>
            <a:off x="3947190" y="0"/>
            <a:ext cx="3031215" cy="457388"/>
          </a:xfrm>
          <a:prstGeom prst="rect">
            <a:avLst/>
          </a:prstGeom>
          <a:noFill/>
          <a:ln w="9525">
            <a:noFill/>
            <a:miter lim="800000"/>
            <a:headEnd/>
            <a:tailEnd/>
          </a:ln>
          <a:effectLst/>
        </p:spPr>
        <p:txBody>
          <a:bodyPr vert="horz" wrap="square" lIns="98087" tIns="49048" rIns="98087" bIns="49048" numCol="1" anchor="t" anchorCtr="0" compatLnSpc="1">
            <a:prstTxWarp prst="textNoShape">
              <a:avLst/>
            </a:prstTxWarp>
          </a:bodyPr>
          <a:lstStyle>
            <a:lvl1pPr algn="r" defTabSz="993468" eaLnBrk="0" hangingPunct="0">
              <a:defRPr sz="1200">
                <a:latin typeface="Times New Roman" pitchFamily="18" charset="0"/>
                <a:cs typeface="+mn-cs"/>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27125" y="695325"/>
            <a:ext cx="4721225" cy="3433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911253" y="4349914"/>
            <a:ext cx="5080354" cy="4196926"/>
          </a:xfrm>
          <a:prstGeom prst="rect">
            <a:avLst/>
          </a:prstGeom>
          <a:noFill/>
          <a:ln w="9525">
            <a:noFill/>
            <a:miter lim="800000"/>
            <a:headEnd/>
            <a:tailEnd/>
          </a:ln>
          <a:effectLst/>
        </p:spPr>
        <p:txBody>
          <a:bodyPr vert="horz" wrap="square" lIns="98087" tIns="49048" rIns="98087" bIns="490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9990" name="Rectangle 6"/>
          <p:cNvSpPr>
            <a:spLocks noGrp="1" noChangeArrowheads="1"/>
          </p:cNvSpPr>
          <p:nvPr>
            <p:ph type="ftr" sz="quarter" idx="4"/>
          </p:nvPr>
        </p:nvSpPr>
        <p:spPr bwMode="auto">
          <a:xfrm>
            <a:off x="0" y="8786574"/>
            <a:ext cx="3034362" cy="458964"/>
          </a:xfrm>
          <a:prstGeom prst="rect">
            <a:avLst/>
          </a:prstGeom>
          <a:noFill/>
          <a:ln w="9525">
            <a:noFill/>
            <a:miter lim="800000"/>
            <a:headEnd/>
            <a:tailEnd/>
          </a:ln>
          <a:effectLst/>
        </p:spPr>
        <p:txBody>
          <a:bodyPr vert="horz" wrap="square" lIns="98087" tIns="49048" rIns="98087" bIns="49048" numCol="1" anchor="b" anchorCtr="0" compatLnSpc="1">
            <a:prstTxWarp prst="textNoShape">
              <a:avLst/>
            </a:prstTxWarp>
          </a:bodyPr>
          <a:lstStyle>
            <a:lvl1pPr algn="l" defTabSz="993468" eaLnBrk="0" hangingPunct="0">
              <a:defRPr sz="1200">
                <a:latin typeface="Times New Roman" pitchFamily="18" charset="0"/>
                <a:cs typeface="+mn-cs"/>
              </a:defRPr>
            </a:lvl1pPr>
          </a:lstStyle>
          <a:p>
            <a:pPr>
              <a:defRPr/>
            </a:pPr>
            <a:endParaRPr lang="en-US"/>
          </a:p>
        </p:txBody>
      </p:sp>
      <p:sp>
        <p:nvSpPr>
          <p:cNvPr id="169991" name="Rectangle 7"/>
          <p:cNvSpPr>
            <a:spLocks noGrp="1" noChangeArrowheads="1"/>
          </p:cNvSpPr>
          <p:nvPr>
            <p:ph type="sldNum" sz="quarter" idx="5"/>
          </p:nvPr>
        </p:nvSpPr>
        <p:spPr bwMode="auto">
          <a:xfrm>
            <a:off x="3947190" y="8786574"/>
            <a:ext cx="3031215" cy="458964"/>
          </a:xfrm>
          <a:prstGeom prst="rect">
            <a:avLst/>
          </a:prstGeom>
          <a:noFill/>
          <a:ln w="9525">
            <a:noFill/>
            <a:miter lim="800000"/>
            <a:headEnd/>
            <a:tailEnd/>
          </a:ln>
          <a:effectLst/>
        </p:spPr>
        <p:txBody>
          <a:bodyPr vert="horz" wrap="square" lIns="98087" tIns="49048" rIns="98087" bIns="49048" numCol="1" anchor="b" anchorCtr="0" compatLnSpc="1">
            <a:prstTxWarp prst="textNoShape">
              <a:avLst/>
            </a:prstTxWarp>
          </a:bodyPr>
          <a:lstStyle>
            <a:lvl1pPr algn="r" defTabSz="993468" eaLnBrk="0" hangingPunct="0">
              <a:defRPr sz="1200">
                <a:latin typeface="Times New Roman" pitchFamily="18" charset="0"/>
                <a:cs typeface="+mn-cs"/>
              </a:defRPr>
            </a:lvl1pPr>
          </a:lstStyle>
          <a:p>
            <a:pPr>
              <a:defRPr/>
            </a:pPr>
            <a:fld id="{417312C6-D87F-428C-8B7C-91CBD83912F4}" type="slidenum">
              <a:rPr lang="en-US"/>
              <a:pPr>
                <a:defRPr/>
              </a:pPr>
              <a:t>‹#›</a:t>
            </a:fld>
            <a:endParaRPr lang="en-US" dirty="0"/>
          </a:p>
        </p:txBody>
      </p:sp>
    </p:spTree>
    <p:extLst>
      <p:ext uri="{BB962C8B-B14F-4D97-AF65-F5344CB8AC3E}">
        <p14:creationId xmlns:p14="http://schemas.microsoft.com/office/powerpoint/2010/main" val="239350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1</a:t>
            </a:fld>
            <a:endParaRPr lang="en-US" dirty="0"/>
          </a:p>
        </p:txBody>
      </p:sp>
    </p:spTree>
    <p:extLst>
      <p:ext uri="{BB962C8B-B14F-4D97-AF65-F5344CB8AC3E}">
        <p14:creationId xmlns:p14="http://schemas.microsoft.com/office/powerpoint/2010/main" val="285217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10</a:t>
            </a:fld>
            <a:endParaRPr lang="en-US" dirty="0"/>
          </a:p>
        </p:txBody>
      </p:sp>
    </p:spTree>
    <p:extLst>
      <p:ext uri="{BB962C8B-B14F-4D97-AF65-F5344CB8AC3E}">
        <p14:creationId xmlns:p14="http://schemas.microsoft.com/office/powerpoint/2010/main" val="156472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11</a:t>
            </a:fld>
            <a:endParaRPr lang="en-US" dirty="0"/>
          </a:p>
        </p:txBody>
      </p:sp>
    </p:spTree>
    <p:extLst>
      <p:ext uri="{BB962C8B-B14F-4D97-AF65-F5344CB8AC3E}">
        <p14:creationId xmlns:p14="http://schemas.microsoft.com/office/powerpoint/2010/main" val="3869540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According the Census Bureau's 2015 American Community Survey, for the population 25 years or older in South Carolina:</a:t>
            </a:r>
          </a:p>
          <a:p>
            <a:r>
              <a:rPr lang="en-US" dirty="0"/>
              <a:t>•9.5 percent had a graduate or professional degree, with median earnings of $52,733.</a:t>
            </a:r>
          </a:p>
          <a:p>
            <a:r>
              <a:rPr lang="en-US" dirty="0"/>
              <a:t>•17.3 percent had a bachelor's degree, with median earnings of $44,151.</a:t>
            </a:r>
          </a:p>
          <a:p>
            <a:r>
              <a:rPr lang="en-US" dirty="0"/>
              <a:t>•30.1 percent had an associate's degree or some college, with median earnings of $31,663.</a:t>
            </a:r>
          </a:p>
          <a:p>
            <a:r>
              <a:rPr lang="en-US" dirty="0"/>
              <a:t>•29.4 percent had a high school diploma or equivalent, with median earnings of $26,184.</a:t>
            </a:r>
          </a:p>
          <a:p>
            <a:r>
              <a:rPr lang="en-US" dirty="0"/>
              <a:t>•13.6 percent had less than a high school diploma, with median earnings of $19,637.</a:t>
            </a:r>
          </a:p>
          <a:p>
            <a:endParaRPr lang="en-US" dirty="0"/>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12</a:t>
            </a:fld>
            <a:endParaRPr lang="en-US" dirty="0"/>
          </a:p>
        </p:txBody>
      </p:sp>
    </p:spTree>
    <p:extLst>
      <p:ext uri="{BB962C8B-B14F-4D97-AF65-F5344CB8AC3E}">
        <p14:creationId xmlns:p14="http://schemas.microsoft.com/office/powerpoint/2010/main" val="1494016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13</a:t>
            </a:fld>
            <a:endParaRPr lang="en-US" dirty="0"/>
          </a:p>
        </p:txBody>
      </p:sp>
    </p:spTree>
    <p:extLst>
      <p:ext uri="{BB962C8B-B14F-4D97-AF65-F5344CB8AC3E}">
        <p14:creationId xmlns:p14="http://schemas.microsoft.com/office/powerpoint/2010/main" val="123893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14</a:t>
            </a:fld>
            <a:endParaRPr lang="en-US" dirty="0"/>
          </a:p>
        </p:txBody>
      </p:sp>
    </p:spTree>
    <p:extLst>
      <p:ext uri="{BB962C8B-B14F-4D97-AF65-F5344CB8AC3E}">
        <p14:creationId xmlns:p14="http://schemas.microsoft.com/office/powerpoint/2010/main" val="397893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2</a:t>
            </a:fld>
            <a:endParaRPr lang="en-US" dirty="0"/>
          </a:p>
        </p:txBody>
      </p:sp>
    </p:spTree>
    <p:extLst>
      <p:ext uri="{BB962C8B-B14F-4D97-AF65-F5344CB8AC3E}">
        <p14:creationId xmlns:p14="http://schemas.microsoft.com/office/powerpoint/2010/main" val="32579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3</a:t>
            </a:fld>
            <a:endParaRPr lang="en-US" dirty="0"/>
          </a:p>
        </p:txBody>
      </p:sp>
    </p:spTree>
    <p:extLst>
      <p:ext uri="{BB962C8B-B14F-4D97-AF65-F5344CB8AC3E}">
        <p14:creationId xmlns:p14="http://schemas.microsoft.com/office/powerpoint/2010/main" val="397051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defTabSz="982047">
              <a:defRPr/>
            </a:pPr>
            <a:fld id="{F6DF015B-0CB9-4696-9EB5-4FD63EBBFEA0}" type="slidenum">
              <a:rPr lang="en-US" smtClean="0"/>
              <a:pPr defTabSz="982047">
                <a:defRPr/>
              </a:pPr>
              <a:t>4</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8863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talk less about the rest of SE that</a:t>
            </a:r>
            <a:r>
              <a:rPr lang="en-US" baseline="0" dirty="0" smtClean="0"/>
              <a:t> is out of our District, but know that Georgia and Florida, in particular, are very healthy economies.</a:t>
            </a:r>
            <a:endParaRPr lang="en-US" dirty="0"/>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5</a:t>
            </a:fld>
            <a:endParaRPr lang="en-US" dirty="0"/>
          </a:p>
        </p:txBody>
      </p:sp>
    </p:spTree>
    <p:extLst>
      <p:ext uri="{BB962C8B-B14F-4D97-AF65-F5344CB8AC3E}">
        <p14:creationId xmlns:p14="http://schemas.microsoft.com/office/powerpoint/2010/main" val="735494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night a policeman saw a macroeconomist looking for something buy a light pole.  He asked him is had had lost something there.  The economist said, "I lost my keys over in the alley."  The policeman asked him why he was looking by the light pole.  The economist responded, "it's a lot easier to look over here.“</a:t>
            </a:r>
          </a:p>
          <a:p>
            <a:endParaRPr lang="en-US" dirty="0" smtClean="0"/>
          </a:p>
          <a:p>
            <a:r>
              <a:rPr lang="en-US" dirty="0" smtClean="0"/>
              <a:t>Sample Upstate</a:t>
            </a:r>
            <a:r>
              <a:rPr lang="en-US" baseline="0" dirty="0" smtClean="0"/>
              <a:t> SC job announcements in recent years:</a:t>
            </a:r>
          </a:p>
          <a:p>
            <a:pPr marL="170181" indent="-170181">
              <a:buFont typeface="Arial" panose="020B0604020202020204" pitchFamily="34" charset="0"/>
              <a:buChar char="•"/>
            </a:pPr>
            <a:r>
              <a:rPr lang="en-US" dirty="0" smtClean="0"/>
              <a:t>CompuCom: 1500 over 5-7 years</a:t>
            </a:r>
          </a:p>
          <a:p>
            <a:pPr marL="170181" indent="-170181">
              <a:buFont typeface="Arial" panose="020B0604020202020204" pitchFamily="34" charset="0"/>
              <a:buChar char="•"/>
            </a:pPr>
            <a:r>
              <a:rPr lang="en-US" dirty="0" smtClean="0"/>
              <a:t>Magna Int’l: 480 over five years</a:t>
            </a:r>
          </a:p>
          <a:p>
            <a:pPr marL="170181" indent="-170181">
              <a:buFont typeface="Arial" panose="020B0604020202020204" pitchFamily="34" charset="0"/>
              <a:buChar char="•"/>
            </a:pPr>
            <a:r>
              <a:rPr lang="en-US" dirty="0" smtClean="0"/>
              <a:t>One Main </a:t>
            </a:r>
            <a:r>
              <a:rPr lang="en-US" dirty="0" err="1" smtClean="0"/>
              <a:t>Holdins</a:t>
            </a:r>
            <a:r>
              <a:rPr lang="en-US" dirty="0" smtClean="0"/>
              <a:t>: 175</a:t>
            </a:r>
          </a:p>
          <a:p>
            <a:pPr marL="170181" indent="-170181">
              <a:buFont typeface="Arial" panose="020B0604020202020204" pitchFamily="34" charset="0"/>
              <a:buChar char="•"/>
            </a:pPr>
            <a:r>
              <a:rPr lang="en-US" dirty="0" err="1" smtClean="0"/>
              <a:t>Giti</a:t>
            </a:r>
            <a:r>
              <a:rPr lang="en-US" dirty="0" smtClean="0"/>
              <a:t> Tire: 1700</a:t>
            </a:r>
          </a:p>
          <a:p>
            <a:pPr marL="170181" indent="-170181">
              <a:buFont typeface="Arial" panose="020B0604020202020204" pitchFamily="34" charset="0"/>
              <a:buChar char="•"/>
            </a:pPr>
            <a:r>
              <a:rPr lang="en-US" dirty="0" smtClean="0"/>
              <a:t>Lash Group: 2400</a:t>
            </a:r>
          </a:p>
          <a:p>
            <a:pPr marL="170181" indent="-170181">
              <a:buFont typeface="Arial" panose="020B0604020202020204" pitchFamily="34" charset="0"/>
              <a:buChar char="•"/>
            </a:pPr>
            <a:r>
              <a:rPr lang="en-US" dirty="0" smtClean="0"/>
              <a:t>LPL Financial: 3000</a:t>
            </a:r>
          </a:p>
          <a:p>
            <a:pPr marL="170181" indent="-17018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6</a:t>
            </a:fld>
            <a:endParaRPr lang="en-US" dirty="0"/>
          </a:p>
        </p:txBody>
      </p:sp>
    </p:spTree>
    <p:extLst>
      <p:ext uri="{BB962C8B-B14F-4D97-AF65-F5344CB8AC3E}">
        <p14:creationId xmlns:p14="http://schemas.microsoft.com/office/powerpoint/2010/main" val="5552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7</a:t>
            </a:fld>
            <a:endParaRPr lang="en-US" dirty="0"/>
          </a:p>
        </p:txBody>
      </p:sp>
    </p:spTree>
    <p:extLst>
      <p:ext uri="{BB962C8B-B14F-4D97-AF65-F5344CB8AC3E}">
        <p14:creationId xmlns:p14="http://schemas.microsoft.com/office/powerpoint/2010/main" val="62557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8</a:t>
            </a:fld>
            <a:endParaRPr lang="en-US" dirty="0"/>
          </a:p>
        </p:txBody>
      </p:sp>
    </p:spTree>
    <p:extLst>
      <p:ext uri="{BB962C8B-B14F-4D97-AF65-F5344CB8AC3E}">
        <p14:creationId xmlns:p14="http://schemas.microsoft.com/office/powerpoint/2010/main" val="181359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7312C6-D87F-428C-8B7C-91CBD83912F4}" type="slidenum">
              <a:rPr lang="en-US" smtClean="0"/>
              <a:pPr>
                <a:defRPr/>
              </a:pPr>
              <a:t>9</a:t>
            </a:fld>
            <a:endParaRPr lang="en-US" dirty="0"/>
          </a:p>
        </p:txBody>
      </p:sp>
    </p:spTree>
    <p:extLst>
      <p:ext uri="{BB962C8B-B14F-4D97-AF65-F5344CB8AC3E}">
        <p14:creationId xmlns:p14="http://schemas.microsoft.com/office/powerpoint/2010/main" val="215950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271713"/>
            <a:ext cx="8550275" cy="15684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144963"/>
            <a:ext cx="7042150" cy="18700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172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293688"/>
            <a:ext cx="9051925" cy="1219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06563"/>
            <a:ext cx="9051925" cy="4827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021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93688"/>
            <a:ext cx="2262188" cy="62404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293688"/>
            <a:ext cx="6637337" cy="62404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432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2" t="7579" r="11407" b="16902"/>
          <a:stretch>
            <a:fillRect/>
          </a:stretch>
        </p:blipFill>
        <p:spPr bwMode="auto">
          <a:xfrm>
            <a:off x="0" y="-179388"/>
            <a:ext cx="507206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2519363"/>
            <a:ext cx="10058400" cy="1300162"/>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b"/>
          <a:lstStyle/>
          <a:p>
            <a:pPr algn="ctr">
              <a:defRPr/>
            </a:pPr>
            <a:endParaRPr lang="en-US" dirty="0"/>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rcRect b="16599"/>
          <a:stretch>
            <a:fillRect/>
          </a:stretch>
        </p:blipFill>
        <p:spPr bwMode="auto">
          <a:xfrm>
            <a:off x="5072063" y="-179388"/>
            <a:ext cx="4986337" cy="269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72063" y="3819525"/>
            <a:ext cx="3336925" cy="1057275"/>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sp>
        <p:nvSpPr>
          <p:cNvPr id="8" name="Rectangle 7"/>
          <p:cNvSpPr/>
          <p:nvPr/>
        </p:nvSpPr>
        <p:spPr>
          <a:xfrm>
            <a:off x="0" y="3819525"/>
            <a:ext cx="5072063" cy="1057275"/>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891213"/>
            <a:ext cx="20113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08988" y="3819525"/>
            <a:ext cx="16494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519680"/>
            <a:ext cx="10058400" cy="1300480"/>
          </a:xfrm>
          <a:prstGeom prst="rect">
            <a:avLst/>
          </a:prstGeom>
        </p:spPr>
        <p:txBody>
          <a:bodyPr lIns="99276" tIns="49638" rIns="99276" bIns="49638" anchor="ctr"/>
          <a:lstStyle>
            <a:lvl1pPr algn="l">
              <a:defRPr sz="43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118" y="3820159"/>
            <a:ext cx="5092846" cy="1053389"/>
          </a:xfrm>
          <a:prstGeom prst="rect">
            <a:avLst/>
          </a:prstGeom>
        </p:spPr>
        <p:txBody>
          <a:bodyPr lIns="99276" tIns="49638" rIns="99276" bIns="49638" anchor="ctr"/>
          <a:lstStyle>
            <a:lvl1pPr marL="0" indent="0" algn="l">
              <a:buNone/>
              <a:defRPr sz="2600">
                <a:solidFill>
                  <a:schemeClr val="bg1"/>
                </a:solidFill>
              </a:defRPr>
            </a:lvl1pPr>
            <a:lvl2pPr marL="496382" indent="0" algn="ctr">
              <a:buNone/>
              <a:defRPr>
                <a:solidFill>
                  <a:schemeClr val="tx1">
                    <a:tint val="75000"/>
                  </a:schemeClr>
                </a:solidFill>
              </a:defRPr>
            </a:lvl2pPr>
            <a:lvl3pPr marL="992764" indent="0" algn="ctr">
              <a:buNone/>
              <a:defRPr>
                <a:solidFill>
                  <a:schemeClr val="tx1">
                    <a:tint val="75000"/>
                  </a:schemeClr>
                </a:solidFill>
              </a:defRPr>
            </a:lvl3pPr>
            <a:lvl4pPr marL="1489146" indent="0" algn="ctr">
              <a:buNone/>
              <a:defRPr>
                <a:solidFill>
                  <a:schemeClr val="tx1">
                    <a:tint val="75000"/>
                  </a:schemeClr>
                </a:solidFill>
              </a:defRPr>
            </a:lvl4pPr>
            <a:lvl5pPr marL="1985528" indent="0" algn="ctr">
              <a:buNone/>
              <a:defRPr>
                <a:solidFill>
                  <a:schemeClr val="tx1">
                    <a:tint val="75000"/>
                  </a:schemeClr>
                </a:solidFill>
              </a:defRPr>
            </a:lvl5pPr>
            <a:lvl6pPr marL="2481910" indent="0" algn="ctr">
              <a:buNone/>
              <a:defRPr>
                <a:solidFill>
                  <a:schemeClr val="tx1">
                    <a:tint val="75000"/>
                  </a:schemeClr>
                </a:solidFill>
              </a:defRPr>
            </a:lvl6pPr>
            <a:lvl7pPr marL="2978292" indent="0" algn="ctr">
              <a:buNone/>
              <a:defRPr>
                <a:solidFill>
                  <a:schemeClr val="tx1">
                    <a:tint val="75000"/>
                  </a:schemeClr>
                </a:solidFill>
              </a:defRPr>
            </a:lvl7pPr>
            <a:lvl8pPr marL="3474674" indent="0" algn="ctr">
              <a:buNone/>
              <a:defRPr>
                <a:solidFill>
                  <a:schemeClr val="tx1">
                    <a:tint val="75000"/>
                  </a:schemeClr>
                </a:solidFill>
              </a:defRPr>
            </a:lvl8pPr>
            <a:lvl9pPr marL="39710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52267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ue_Chart">
    <p:bg>
      <p:bgPr>
        <a:solidFill>
          <a:srgbClr val="0063A3"/>
        </a:solidFill>
        <a:effectLst/>
      </p:bgPr>
    </p:bg>
    <p:spTree>
      <p:nvGrpSpPr>
        <p:cNvPr id="1" name=""/>
        <p:cNvGrpSpPr/>
        <p:nvPr/>
      </p:nvGrpSpPr>
      <p:grpSpPr>
        <a:xfrm>
          <a:off x="0" y="0"/>
          <a:ext cx="0" cy="0"/>
          <a:chOff x="0" y="0"/>
          <a:chExt cx="0" cy="0"/>
        </a:xfrm>
      </p:grpSpPr>
      <p:pic>
        <p:nvPicPr>
          <p:cNvPr id="3" name="Picture 3"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03238" y="1381125"/>
            <a:ext cx="9051925" cy="4876800"/>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chemeClr val="bg1"/>
                </a:solidFill>
              </a:defRPr>
            </a:lvl1p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EF7E593-D228-454B-92C4-2D5525D43B5C}" type="slidenum">
              <a:rPr lang="en-US"/>
              <a:pPr>
                <a:defRPr/>
              </a:pPr>
              <a:t>‹#›</a:t>
            </a:fld>
            <a:endParaRPr lang="en-US" dirty="0"/>
          </a:p>
        </p:txBody>
      </p:sp>
    </p:spTree>
    <p:extLst>
      <p:ext uri="{BB962C8B-B14F-4D97-AF65-F5344CB8AC3E}">
        <p14:creationId xmlns:p14="http://schemas.microsoft.com/office/powerpoint/2010/main" val="2785310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_Content">
    <p:bg>
      <p:bgPr>
        <a:solidFill>
          <a:srgbClr val="0063A3"/>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03238" y="1381125"/>
            <a:ext cx="9051925" cy="4876800"/>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chemeClr val="bg1"/>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502920" y="1381760"/>
            <a:ext cx="9052560" cy="4876800"/>
          </a:xfrm>
          <a:prstGeom prst="rect">
            <a:avLst/>
          </a:prstGeom>
        </p:spPr>
        <p:txBody>
          <a:bodyPr lIns="99276" tIns="49638" rIns="99276" bIns="49638"/>
          <a:lstStyle>
            <a:lvl1pPr marL="372287" indent="-372287">
              <a:buSzPct val="75000"/>
              <a:buFont typeface="Arial" pitchFamily="34" charset="0"/>
              <a:buChar char="•"/>
              <a:defRPr sz="3000">
                <a:solidFill>
                  <a:srgbClr val="002A59"/>
                </a:solidFill>
              </a:defRPr>
            </a:lvl1pPr>
            <a:lvl2pPr marL="806621" indent="-310239">
              <a:buSzPct val="75000"/>
              <a:buFont typeface="Arial" pitchFamily="34" charset="0"/>
              <a:buChar char="•"/>
              <a:defRPr sz="2600">
                <a:solidFill>
                  <a:srgbClr val="002A59"/>
                </a:solidFill>
              </a:defRPr>
            </a:lvl2pPr>
            <a:lvl3pPr marL="1240955" indent="-248191">
              <a:buSzPct val="75000"/>
              <a:buFont typeface="Arial" pitchFamily="34" charset="0"/>
              <a:buChar char="•"/>
              <a:defRPr sz="2200">
                <a:solidFill>
                  <a:srgbClr val="002A59"/>
                </a:solidFill>
              </a:defRPr>
            </a:lvl3pPr>
            <a:lvl4pPr marL="1737337" indent="-248191">
              <a:buSzPct val="75000"/>
              <a:buFont typeface="Arial" pitchFamily="34" charset="0"/>
              <a:buChar char="•"/>
              <a:defRPr sz="2000">
                <a:solidFill>
                  <a:srgbClr val="002A59"/>
                </a:solidFill>
              </a:defRPr>
            </a:lvl4pPr>
            <a:lvl5pPr marL="2233719" indent="-248191">
              <a:buSzPct val="75000"/>
              <a:buFont typeface="Arial" pitchFamily="34" charset="0"/>
              <a:buChar char="•"/>
              <a:defRPr sz="2000">
                <a:solidFill>
                  <a:srgbClr val="002A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4"/>
          </p:nvPr>
        </p:nvSpPr>
        <p:spPr/>
        <p:txBody>
          <a:bodyPr/>
          <a:lstStyle>
            <a:lvl1pPr>
              <a:defRPr/>
            </a:lvl1pPr>
          </a:lstStyle>
          <a:p>
            <a:pPr>
              <a:defRPr/>
            </a:pPr>
            <a:endParaRPr lang="en-US"/>
          </a:p>
        </p:txBody>
      </p:sp>
      <p:sp>
        <p:nvSpPr>
          <p:cNvPr id="8" name="Slide Number Placeholder 5"/>
          <p:cNvSpPr>
            <a:spLocks noGrp="1"/>
          </p:cNvSpPr>
          <p:nvPr>
            <p:ph type="sldNum" sz="quarter" idx="15"/>
          </p:nvPr>
        </p:nvSpPr>
        <p:spPr/>
        <p:txBody>
          <a:bodyPr/>
          <a:lstStyle>
            <a:lvl1pPr>
              <a:defRPr/>
            </a:lvl1pPr>
          </a:lstStyle>
          <a:p>
            <a:pPr>
              <a:defRPr/>
            </a:pPr>
            <a:fld id="{3B9E5FCC-2FAC-44B8-919E-B78AC3E3D819}" type="slidenum">
              <a:rPr lang="en-US"/>
              <a:pPr>
                <a:defRPr/>
              </a:pPr>
              <a:t>‹#›</a:t>
            </a:fld>
            <a:endParaRPr lang="en-US" dirty="0"/>
          </a:p>
        </p:txBody>
      </p:sp>
    </p:spTree>
    <p:extLst>
      <p:ext uri="{BB962C8B-B14F-4D97-AF65-F5344CB8AC3E}">
        <p14:creationId xmlns:p14="http://schemas.microsoft.com/office/powerpoint/2010/main" val="3651554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ue_Table">
    <p:bg>
      <p:bgPr>
        <a:solidFill>
          <a:srgbClr val="0063A3"/>
        </a:solidFill>
        <a:effectLst/>
      </p:bgPr>
    </p:bg>
    <p:spTree>
      <p:nvGrpSpPr>
        <p:cNvPr id="1" name=""/>
        <p:cNvGrpSpPr/>
        <p:nvPr/>
      </p:nvGrpSpPr>
      <p:grpSpPr>
        <a:xfrm>
          <a:off x="0" y="0"/>
          <a:ext cx="0" cy="0"/>
          <a:chOff x="0" y="0"/>
          <a:chExt cx="0" cy="0"/>
        </a:xfrm>
      </p:grpSpPr>
      <p:pic>
        <p:nvPicPr>
          <p:cNvPr id="3" name="Picture 3"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03238" y="1381125"/>
            <a:ext cx="9051925" cy="4876800"/>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graphicFrame>
        <p:nvGraphicFramePr>
          <p:cNvPr id="5" name="Table 4"/>
          <p:cNvGraphicFramePr>
            <a:graphicFrameLocks noGrp="1"/>
          </p:cNvGraphicFramePr>
          <p:nvPr/>
        </p:nvGraphicFramePr>
        <p:xfrm>
          <a:off x="1116013" y="1787525"/>
          <a:ext cx="7935911" cy="4146552"/>
        </p:xfrm>
        <a:graphic>
          <a:graphicData uri="http://schemas.openxmlformats.org/drawingml/2006/table">
            <a:tbl>
              <a:tblPr firstRow="1">
                <a:tableStyleId>{5FD0F851-EC5A-4D38-B0AD-8093EC10F338}</a:tableStyleId>
              </a:tblPr>
              <a:tblGrid>
                <a:gridCol w="2809173"/>
                <a:gridCol w="1755732"/>
                <a:gridCol w="1685503"/>
                <a:gridCol w="1685503"/>
              </a:tblGrid>
              <a:tr h="518319">
                <a:tc>
                  <a:txBody>
                    <a:bodyPr/>
                    <a:lstStyle/>
                    <a:p>
                      <a:endParaRPr lang="en-US" sz="2100" dirty="0"/>
                    </a:p>
                  </a:txBody>
                  <a:tcPr marL="100579" marR="100579" marT="48783" marB="48783" anchor="b"/>
                </a:tc>
                <a:tc>
                  <a:txBody>
                    <a:bodyPr/>
                    <a:lstStyle/>
                    <a:p>
                      <a:pPr algn="ctr"/>
                      <a:endParaRPr lang="en-US" sz="1700" b="1" dirty="0">
                        <a:ln>
                          <a:noFill/>
                        </a:ln>
                      </a:endParaRPr>
                    </a:p>
                  </a:txBody>
                  <a:tcPr marL="100579" marR="100579" marT="48783" marB="48783" anchor="b"/>
                </a:tc>
                <a:tc>
                  <a:txBody>
                    <a:bodyPr/>
                    <a:lstStyle/>
                    <a:p>
                      <a:pPr algn="ctr"/>
                      <a:endParaRPr lang="en-US" sz="1700" b="1" dirty="0">
                        <a:ln>
                          <a:noFill/>
                        </a:ln>
                      </a:endParaRPr>
                    </a:p>
                  </a:txBody>
                  <a:tcPr marL="100579" marR="100579" marT="48783" marB="48783" anchor="b"/>
                </a:tc>
                <a:tc>
                  <a:txBody>
                    <a:bodyPr/>
                    <a:lstStyle/>
                    <a:p>
                      <a:pPr algn="ctr"/>
                      <a:endParaRPr lang="en-US" sz="1700" b="1"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b="1"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bl>
          </a:graphicData>
        </a:graphic>
      </p:graphicFrame>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chemeClr val="bg1"/>
                </a:solidFill>
                <a:latin typeface="Myriad Pro" pitchFamily="34" charset="0"/>
              </a:defRPr>
            </a:lvl1pPr>
          </a:lstStyle>
          <a:p>
            <a:r>
              <a:rPr lang="en-US" smtClean="0"/>
              <a:t>Click to edit Master title style</a:t>
            </a:r>
            <a:endParaRPr lang="en-US"/>
          </a:p>
        </p:txBody>
      </p:sp>
      <p:sp>
        <p:nvSpPr>
          <p:cNvPr id="6" name="Footer Placeholder 4"/>
          <p:cNvSpPr>
            <a:spLocks noGrp="1"/>
          </p:cNvSpPr>
          <p:nvPr>
            <p:ph type="ftr" sz="quarter"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ACCC4BBD-7BD3-4B3D-9AE2-23442DD74A3E}" type="slidenum">
              <a:rPr lang="en-US"/>
              <a:pPr>
                <a:defRPr/>
              </a:pPr>
              <a:t>‹#›</a:t>
            </a:fld>
            <a:endParaRPr lang="en-US" dirty="0"/>
          </a:p>
        </p:txBody>
      </p:sp>
    </p:spTree>
    <p:extLst>
      <p:ext uri="{BB962C8B-B14F-4D97-AF65-F5344CB8AC3E}">
        <p14:creationId xmlns:p14="http://schemas.microsoft.com/office/powerpoint/2010/main" val="2687191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ey_Chart">
    <p:bg>
      <p:bgPr>
        <a:solidFill>
          <a:srgbClr val="D7DCDD"/>
        </a:solidFill>
        <a:effectLst/>
      </p:bgPr>
    </p:bg>
    <p:spTree>
      <p:nvGrpSpPr>
        <p:cNvPr id="1" name=""/>
        <p:cNvGrpSpPr/>
        <p:nvPr/>
      </p:nvGrpSpPr>
      <p:grpSpPr>
        <a:xfrm>
          <a:off x="0" y="0"/>
          <a:ext cx="0" cy="0"/>
          <a:chOff x="0" y="0"/>
          <a:chExt cx="0" cy="0"/>
        </a:xfrm>
      </p:grpSpPr>
      <p:sp>
        <p:nvSpPr>
          <p:cNvPr id="3" name="Rounded Rectangle 2"/>
          <p:cNvSpPr/>
          <p:nvPr/>
        </p:nvSpPr>
        <p:spPr>
          <a:xfrm>
            <a:off x="503238" y="1381125"/>
            <a:ext cx="9051925" cy="4876800"/>
          </a:xfrm>
          <a:prstGeom prst="roundRect">
            <a:avLst>
              <a:gd name="adj" fmla="val 4961"/>
            </a:avLst>
          </a:prstGeom>
          <a:solidFill>
            <a:schemeClr val="bg1"/>
          </a:solidFill>
          <a:ln>
            <a:solidFill>
              <a:srgbClr val="002A59"/>
            </a:solidFill>
          </a:ln>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4"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38" y="6340475"/>
            <a:ext cx="20113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solidFill>
                  <a:srgbClr val="002A59"/>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solidFill>
                  <a:srgbClr val="002A59"/>
                </a:solidFill>
              </a:defRPr>
            </a:lvl1pPr>
          </a:lstStyle>
          <a:p>
            <a:pPr>
              <a:defRPr/>
            </a:pPr>
            <a:fld id="{93F82AD5-2158-4768-9E7D-EE1ED641BB25}" type="slidenum">
              <a:rPr lang="en-US"/>
              <a:pPr>
                <a:defRPr/>
              </a:pPr>
              <a:t>‹#›</a:t>
            </a:fld>
            <a:endParaRPr lang="en-US" dirty="0"/>
          </a:p>
        </p:txBody>
      </p:sp>
    </p:spTree>
    <p:extLst>
      <p:ext uri="{BB962C8B-B14F-4D97-AF65-F5344CB8AC3E}">
        <p14:creationId xmlns:p14="http://schemas.microsoft.com/office/powerpoint/2010/main" val="324930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y_Content">
    <p:bg>
      <p:bgPr>
        <a:solidFill>
          <a:srgbClr val="D7DCDD"/>
        </a:solidFill>
        <a:effectLst/>
      </p:bgPr>
    </p:bg>
    <p:spTree>
      <p:nvGrpSpPr>
        <p:cNvPr id="1" name=""/>
        <p:cNvGrpSpPr/>
        <p:nvPr/>
      </p:nvGrpSpPr>
      <p:grpSpPr>
        <a:xfrm>
          <a:off x="0" y="0"/>
          <a:ext cx="0" cy="0"/>
          <a:chOff x="0" y="0"/>
          <a:chExt cx="0" cy="0"/>
        </a:xfrm>
      </p:grpSpPr>
      <p:sp>
        <p:nvSpPr>
          <p:cNvPr id="5" name="Rounded Rectangle 4"/>
          <p:cNvSpPr/>
          <p:nvPr/>
        </p:nvSpPr>
        <p:spPr>
          <a:xfrm>
            <a:off x="503238" y="1381125"/>
            <a:ext cx="9051925" cy="4876800"/>
          </a:xfrm>
          <a:prstGeom prst="roundRect">
            <a:avLst>
              <a:gd name="adj" fmla="val 4961"/>
            </a:avLst>
          </a:prstGeom>
          <a:solidFill>
            <a:schemeClr val="bg1"/>
          </a:solidFill>
          <a:ln>
            <a:solidFill>
              <a:srgbClr val="002A59"/>
            </a:solidFill>
          </a:ln>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6"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38" y="6340475"/>
            <a:ext cx="20113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4" name="Content Placeholder 3"/>
          <p:cNvSpPr>
            <a:spLocks noGrp="1"/>
          </p:cNvSpPr>
          <p:nvPr>
            <p:ph sz="quarter" idx="13"/>
          </p:nvPr>
        </p:nvSpPr>
        <p:spPr>
          <a:xfrm>
            <a:off x="502920" y="1381760"/>
            <a:ext cx="9052560" cy="4876800"/>
          </a:xfrm>
          <a:prstGeom prst="rect">
            <a:avLst/>
          </a:prstGeom>
        </p:spPr>
        <p:txBody>
          <a:bodyPr lIns="99276" tIns="49638" rIns="99276" bIns="49638"/>
          <a:lstStyle>
            <a:lvl1pPr marL="372287" indent="-372287">
              <a:buSzPct val="75000"/>
              <a:buFont typeface="Arial" pitchFamily="34" charset="0"/>
              <a:buChar char="•"/>
              <a:defRPr sz="3000">
                <a:solidFill>
                  <a:srgbClr val="002A59"/>
                </a:solidFill>
              </a:defRPr>
            </a:lvl1pPr>
            <a:lvl2pPr marL="806621" indent="-310239">
              <a:buSzPct val="75000"/>
              <a:buFont typeface="Arial" pitchFamily="34" charset="0"/>
              <a:buChar char="•"/>
              <a:defRPr sz="2600">
                <a:solidFill>
                  <a:srgbClr val="002A59"/>
                </a:solidFill>
              </a:defRPr>
            </a:lvl2pPr>
            <a:lvl3pPr marL="1240955" indent="-248191">
              <a:buSzPct val="75000"/>
              <a:buFont typeface="Arial" pitchFamily="34" charset="0"/>
              <a:buChar char="•"/>
              <a:defRPr sz="2200">
                <a:solidFill>
                  <a:srgbClr val="002A59"/>
                </a:solidFill>
              </a:defRPr>
            </a:lvl3pPr>
            <a:lvl4pPr marL="1737337" indent="-248191">
              <a:buSzPct val="75000"/>
              <a:buFont typeface="Arial" pitchFamily="34" charset="0"/>
              <a:buChar char="•"/>
              <a:defRPr sz="2000">
                <a:solidFill>
                  <a:srgbClr val="002A59"/>
                </a:solidFill>
              </a:defRPr>
            </a:lvl4pPr>
            <a:lvl5pPr marL="2233719" indent="-248191">
              <a:buSzPct val="75000"/>
              <a:buFont typeface="Arial" pitchFamily="34" charset="0"/>
              <a:buChar char="•"/>
              <a:defRPr sz="2000">
                <a:solidFill>
                  <a:srgbClr val="002A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4"/>
          </p:nvPr>
        </p:nvSpPr>
        <p:spPr/>
        <p:txBody>
          <a:bodyPr/>
          <a:lstStyle>
            <a:lvl1pPr>
              <a:defRPr>
                <a:solidFill>
                  <a:srgbClr val="002A59"/>
                </a:solidFill>
              </a:defRPr>
            </a:lvl1pPr>
          </a:lstStyle>
          <a:p>
            <a:pPr>
              <a:defRPr/>
            </a:pPr>
            <a:endParaRPr lang="en-US"/>
          </a:p>
        </p:txBody>
      </p:sp>
      <p:sp>
        <p:nvSpPr>
          <p:cNvPr id="8" name="Slide Number Placeholder 5"/>
          <p:cNvSpPr>
            <a:spLocks noGrp="1"/>
          </p:cNvSpPr>
          <p:nvPr>
            <p:ph type="sldNum" sz="quarter" idx="15"/>
          </p:nvPr>
        </p:nvSpPr>
        <p:spPr/>
        <p:txBody>
          <a:bodyPr/>
          <a:lstStyle>
            <a:lvl1pPr>
              <a:defRPr>
                <a:solidFill>
                  <a:srgbClr val="002A59"/>
                </a:solidFill>
              </a:defRPr>
            </a:lvl1pPr>
          </a:lstStyle>
          <a:p>
            <a:pPr>
              <a:defRPr/>
            </a:pPr>
            <a:fld id="{93AA65EB-C52E-4A78-81CD-077416A707DF}" type="slidenum">
              <a:rPr lang="en-US"/>
              <a:pPr>
                <a:defRPr/>
              </a:pPr>
              <a:t>‹#›</a:t>
            </a:fld>
            <a:endParaRPr lang="en-US" dirty="0"/>
          </a:p>
        </p:txBody>
      </p:sp>
    </p:spTree>
    <p:extLst>
      <p:ext uri="{BB962C8B-B14F-4D97-AF65-F5344CB8AC3E}">
        <p14:creationId xmlns:p14="http://schemas.microsoft.com/office/powerpoint/2010/main" val="314415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wirl_Chart">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b="5579"/>
          <a:stretch>
            <a:fillRect/>
          </a:stretch>
        </p:blipFill>
        <p:spPr bwMode="auto">
          <a:xfrm>
            <a:off x="0" y="893763"/>
            <a:ext cx="10058400" cy="64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03238" y="1381125"/>
            <a:ext cx="9051925" cy="4876800"/>
          </a:xfrm>
          <a:prstGeom prst="roundRect">
            <a:avLst>
              <a:gd name="adj" fmla="val 4961"/>
            </a:avLst>
          </a:prstGeom>
          <a:solidFill>
            <a:schemeClr val="bg1"/>
          </a:solidFill>
          <a:ln>
            <a:solidFill>
              <a:srgbClr val="002A59"/>
            </a:solidFill>
          </a:ln>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5" name="Picture 2" descr="C:\Users\e1jlf02\AppData\Local\Temp\notesE062FE\FRB_NEW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6" name="Footer Placeholder 4"/>
          <p:cNvSpPr>
            <a:spLocks noGrp="1"/>
          </p:cNvSpPr>
          <p:nvPr>
            <p:ph type="ftr" sz="quarter" idx="10"/>
          </p:nvPr>
        </p:nvSpPr>
        <p:spPr/>
        <p:txBody>
          <a:bodyPr/>
          <a:lstStyle>
            <a:lvl1pPr>
              <a:defRPr>
                <a:solidFill>
                  <a:srgbClr val="002A59"/>
                </a:solidFill>
              </a:defRPr>
            </a:lvl1pPr>
          </a:lstStyle>
          <a:p>
            <a:pPr>
              <a:defRPr/>
            </a:pPr>
            <a:endParaRPr lang="en-US"/>
          </a:p>
        </p:txBody>
      </p:sp>
      <p:sp>
        <p:nvSpPr>
          <p:cNvPr id="7" name="Slide Number Placeholder 5"/>
          <p:cNvSpPr>
            <a:spLocks noGrp="1"/>
          </p:cNvSpPr>
          <p:nvPr>
            <p:ph type="sldNum" sz="quarter" idx="11"/>
          </p:nvPr>
        </p:nvSpPr>
        <p:spPr/>
        <p:txBody>
          <a:bodyPr/>
          <a:lstStyle>
            <a:lvl1pPr>
              <a:defRPr>
                <a:solidFill>
                  <a:srgbClr val="002A59"/>
                </a:solidFill>
              </a:defRPr>
            </a:lvl1pPr>
          </a:lstStyle>
          <a:p>
            <a:pPr>
              <a:defRPr/>
            </a:pPr>
            <a:fld id="{7689826E-0BDE-4CF5-B7F6-81F6BA4E0A2B}" type="slidenum">
              <a:rPr lang="en-US"/>
              <a:pPr>
                <a:defRPr/>
              </a:pPr>
              <a:t>‹#›</a:t>
            </a:fld>
            <a:endParaRPr lang="en-US" dirty="0"/>
          </a:p>
        </p:txBody>
      </p:sp>
    </p:spTree>
    <p:extLst>
      <p:ext uri="{BB962C8B-B14F-4D97-AF65-F5344CB8AC3E}">
        <p14:creationId xmlns:p14="http://schemas.microsoft.com/office/powerpoint/2010/main" val="249560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wirl_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b="5579"/>
          <a:stretch>
            <a:fillRect/>
          </a:stretch>
        </p:blipFill>
        <p:spPr bwMode="auto">
          <a:xfrm>
            <a:off x="0" y="893763"/>
            <a:ext cx="10058400" cy="64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03238" y="1381125"/>
            <a:ext cx="9051925" cy="4876800"/>
          </a:xfrm>
          <a:prstGeom prst="roundRect">
            <a:avLst>
              <a:gd name="adj" fmla="val 4961"/>
            </a:avLst>
          </a:prstGeom>
          <a:solidFill>
            <a:schemeClr val="bg1"/>
          </a:solidFill>
          <a:ln>
            <a:solidFill>
              <a:srgbClr val="002A59"/>
            </a:solidFill>
          </a:ln>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6" name="Picture 2" descr="C:\Users\e1jlf02\AppData\Local\Temp\notesE062FE\FRB_NEW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11" name="Content Placeholder 10"/>
          <p:cNvSpPr>
            <a:spLocks noGrp="1"/>
          </p:cNvSpPr>
          <p:nvPr>
            <p:ph sz="quarter" idx="13"/>
          </p:nvPr>
        </p:nvSpPr>
        <p:spPr>
          <a:xfrm>
            <a:off x="502920" y="1381760"/>
            <a:ext cx="9052560" cy="4876800"/>
          </a:xfrm>
          <a:prstGeom prst="rect">
            <a:avLst/>
          </a:prstGeom>
        </p:spPr>
        <p:txBody>
          <a:bodyPr lIns="99276" tIns="49638" rIns="99276" bIns="49638"/>
          <a:lstStyle>
            <a:lvl1pPr marL="372287" indent="-372287">
              <a:buSzPct val="80000"/>
              <a:buFont typeface="Arial" pitchFamily="34" charset="0"/>
              <a:buChar char="•"/>
              <a:defRPr sz="3000">
                <a:solidFill>
                  <a:srgbClr val="002A59"/>
                </a:solidFill>
              </a:defRPr>
            </a:lvl1pPr>
            <a:lvl2pPr marL="806621" indent="-310239">
              <a:buSzPct val="80000"/>
              <a:buFont typeface="Arial" pitchFamily="34" charset="0"/>
              <a:buChar char="•"/>
              <a:defRPr sz="2600">
                <a:solidFill>
                  <a:srgbClr val="002A59"/>
                </a:solidFill>
              </a:defRPr>
            </a:lvl2pPr>
            <a:lvl3pPr marL="1240955" indent="-248191">
              <a:buSzPct val="80000"/>
              <a:buFont typeface="Arial" pitchFamily="34" charset="0"/>
              <a:buChar char="•"/>
              <a:defRPr sz="2200">
                <a:solidFill>
                  <a:srgbClr val="002A59"/>
                </a:solidFill>
              </a:defRPr>
            </a:lvl3pPr>
            <a:lvl4pPr marL="1737337" indent="-248191">
              <a:buSzPct val="80000"/>
              <a:buFont typeface="Arial" pitchFamily="34" charset="0"/>
              <a:buChar char="•"/>
              <a:defRPr sz="2000">
                <a:solidFill>
                  <a:srgbClr val="002A59"/>
                </a:solidFill>
              </a:defRPr>
            </a:lvl4pPr>
            <a:lvl5pPr marL="2233719" indent="-248191">
              <a:buSzPct val="80000"/>
              <a:buFont typeface="Arial" pitchFamily="34" charset="0"/>
              <a:buChar char="•"/>
              <a:defRPr sz="2000">
                <a:solidFill>
                  <a:srgbClr val="002A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4"/>
          </p:nvPr>
        </p:nvSpPr>
        <p:spPr/>
        <p:txBody>
          <a:bodyPr/>
          <a:lstStyle>
            <a:lvl1pPr>
              <a:defRPr>
                <a:solidFill>
                  <a:srgbClr val="002A59"/>
                </a:solidFill>
              </a:defRPr>
            </a:lvl1pPr>
          </a:lstStyle>
          <a:p>
            <a:pPr>
              <a:defRPr/>
            </a:pPr>
            <a:endParaRPr lang="en-US"/>
          </a:p>
        </p:txBody>
      </p:sp>
      <p:sp>
        <p:nvSpPr>
          <p:cNvPr id="8" name="Slide Number Placeholder 5"/>
          <p:cNvSpPr>
            <a:spLocks noGrp="1"/>
          </p:cNvSpPr>
          <p:nvPr>
            <p:ph type="sldNum" sz="quarter" idx="15"/>
          </p:nvPr>
        </p:nvSpPr>
        <p:spPr/>
        <p:txBody>
          <a:bodyPr/>
          <a:lstStyle>
            <a:lvl1pPr>
              <a:defRPr>
                <a:solidFill>
                  <a:srgbClr val="002A59"/>
                </a:solidFill>
              </a:defRPr>
            </a:lvl1pPr>
          </a:lstStyle>
          <a:p>
            <a:pPr>
              <a:defRPr/>
            </a:pPr>
            <a:fld id="{0E349308-119D-43A4-BF71-286E36776E4D}" type="slidenum">
              <a:rPr lang="en-US"/>
              <a:pPr>
                <a:defRPr/>
              </a:pPr>
              <a:t>‹#›</a:t>
            </a:fld>
            <a:endParaRPr lang="en-US" dirty="0"/>
          </a:p>
        </p:txBody>
      </p:sp>
    </p:spTree>
    <p:extLst>
      <p:ext uri="{BB962C8B-B14F-4D97-AF65-F5344CB8AC3E}">
        <p14:creationId xmlns:p14="http://schemas.microsoft.com/office/powerpoint/2010/main" val="378438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293688"/>
            <a:ext cx="9051925"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3238" y="1706563"/>
            <a:ext cx="9051925" cy="4827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207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wirl_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b="5579"/>
          <a:stretch>
            <a:fillRect/>
          </a:stretch>
        </p:blipFill>
        <p:spPr bwMode="auto">
          <a:xfrm>
            <a:off x="0" y="893763"/>
            <a:ext cx="10058400" cy="64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e1jlf02\AppData\Local\Temp\notesE062FE\FRB_NEW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11" name="Content Placeholder 10"/>
          <p:cNvSpPr>
            <a:spLocks noGrp="1"/>
          </p:cNvSpPr>
          <p:nvPr>
            <p:ph sz="quarter" idx="13"/>
          </p:nvPr>
        </p:nvSpPr>
        <p:spPr>
          <a:xfrm>
            <a:off x="502920" y="1381760"/>
            <a:ext cx="9052560" cy="4876800"/>
          </a:xfrm>
          <a:prstGeom prst="rect">
            <a:avLst/>
          </a:prstGeom>
        </p:spPr>
        <p:txBody>
          <a:bodyPr lIns="99276" tIns="49638" rIns="99276" bIns="49638"/>
          <a:lstStyle>
            <a:lvl1pPr marL="372287" indent="-372287">
              <a:buSzPct val="80000"/>
              <a:buFont typeface="Arial" pitchFamily="34" charset="0"/>
              <a:buChar char="•"/>
              <a:defRPr sz="3000">
                <a:solidFill>
                  <a:srgbClr val="002A59"/>
                </a:solidFill>
              </a:defRPr>
            </a:lvl1pPr>
            <a:lvl2pPr marL="806621" indent="-310239">
              <a:buSzPct val="80000"/>
              <a:buFont typeface="Arial" pitchFamily="34" charset="0"/>
              <a:buChar char="•"/>
              <a:defRPr sz="2600">
                <a:solidFill>
                  <a:srgbClr val="002A59"/>
                </a:solidFill>
              </a:defRPr>
            </a:lvl2pPr>
            <a:lvl3pPr marL="1240955" indent="-248191">
              <a:buSzPct val="80000"/>
              <a:buFont typeface="Arial" pitchFamily="34" charset="0"/>
              <a:buChar char="•"/>
              <a:defRPr sz="2200">
                <a:solidFill>
                  <a:srgbClr val="002A59"/>
                </a:solidFill>
              </a:defRPr>
            </a:lvl3pPr>
            <a:lvl4pPr marL="1737337" indent="-248191">
              <a:buSzPct val="80000"/>
              <a:buFont typeface="Arial" pitchFamily="34" charset="0"/>
              <a:buChar char="•"/>
              <a:defRPr sz="2000">
                <a:solidFill>
                  <a:srgbClr val="002A59"/>
                </a:solidFill>
              </a:defRPr>
            </a:lvl4pPr>
            <a:lvl5pPr marL="2233719" indent="-248191">
              <a:buSzPct val="80000"/>
              <a:buFont typeface="Arial" pitchFamily="34" charset="0"/>
              <a:buChar char="•"/>
              <a:defRPr sz="2000">
                <a:solidFill>
                  <a:srgbClr val="002A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4"/>
          </p:nvPr>
        </p:nvSpPr>
        <p:spPr/>
        <p:txBody>
          <a:bodyPr/>
          <a:lstStyle>
            <a:lvl1pPr>
              <a:defRPr>
                <a:solidFill>
                  <a:srgbClr val="002A59"/>
                </a:solidFill>
              </a:defRPr>
            </a:lvl1pPr>
          </a:lstStyle>
          <a:p>
            <a:pPr>
              <a:defRPr/>
            </a:pPr>
            <a:endParaRPr lang="en-US"/>
          </a:p>
        </p:txBody>
      </p:sp>
      <p:sp>
        <p:nvSpPr>
          <p:cNvPr id="7" name="Slide Number Placeholder 5"/>
          <p:cNvSpPr>
            <a:spLocks noGrp="1"/>
          </p:cNvSpPr>
          <p:nvPr>
            <p:ph type="sldNum" sz="quarter" idx="15"/>
          </p:nvPr>
        </p:nvSpPr>
        <p:spPr/>
        <p:txBody>
          <a:bodyPr/>
          <a:lstStyle>
            <a:lvl1pPr>
              <a:defRPr>
                <a:solidFill>
                  <a:srgbClr val="002A59"/>
                </a:solidFill>
              </a:defRPr>
            </a:lvl1pPr>
          </a:lstStyle>
          <a:p>
            <a:pPr>
              <a:defRPr/>
            </a:pPr>
            <a:fld id="{B47D1580-52D2-451E-B575-25D252A362AF}" type="slidenum">
              <a:rPr lang="en-US"/>
              <a:pPr>
                <a:defRPr/>
              </a:pPr>
              <a:t>‹#›</a:t>
            </a:fld>
            <a:endParaRPr lang="en-US" dirty="0"/>
          </a:p>
        </p:txBody>
      </p:sp>
    </p:spTree>
    <p:extLst>
      <p:ext uri="{BB962C8B-B14F-4D97-AF65-F5344CB8AC3E}">
        <p14:creationId xmlns:p14="http://schemas.microsoft.com/office/powerpoint/2010/main" val="1819354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ansition_Green">
    <p:bg>
      <p:bgPr>
        <a:solidFill>
          <a:srgbClr val="93C847"/>
        </a:solidFill>
        <a:effectLst/>
      </p:bgPr>
    </p:bg>
    <p:spTree>
      <p:nvGrpSpPr>
        <p:cNvPr id="1" name=""/>
        <p:cNvGrpSpPr/>
        <p:nvPr/>
      </p:nvGrpSpPr>
      <p:grpSpPr>
        <a:xfrm>
          <a:off x="0" y="0"/>
          <a:ext cx="0" cy="0"/>
          <a:chOff x="0" y="0"/>
          <a:chExt cx="0" cy="0"/>
        </a:xfrm>
      </p:grpSpPr>
      <p:pic>
        <p:nvPicPr>
          <p:cNvPr id="2"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935E4577-9703-4A85-92B8-3DA44E1F0E75}" type="slidenum">
              <a:rPr lang="en-US"/>
              <a:pPr>
                <a:defRPr/>
              </a:pPr>
              <a:t>‹#›</a:t>
            </a:fld>
            <a:endParaRPr lang="en-US" dirty="0"/>
          </a:p>
        </p:txBody>
      </p:sp>
    </p:spTree>
    <p:extLst>
      <p:ext uri="{BB962C8B-B14F-4D97-AF65-F5344CB8AC3E}">
        <p14:creationId xmlns:p14="http://schemas.microsoft.com/office/powerpoint/2010/main" val="3859564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ansition_Blue">
    <p:bg>
      <p:bgPr>
        <a:solidFill>
          <a:srgbClr val="00A9E7"/>
        </a:solidFill>
        <a:effectLst/>
      </p:bgPr>
    </p:bg>
    <p:spTree>
      <p:nvGrpSpPr>
        <p:cNvPr id="1" name=""/>
        <p:cNvGrpSpPr/>
        <p:nvPr/>
      </p:nvGrpSpPr>
      <p:grpSpPr>
        <a:xfrm>
          <a:off x="0" y="0"/>
          <a:ext cx="0" cy="0"/>
          <a:chOff x="0" y="0"/>
          <a:chExt cx="0" cy="0"/>
        </a:xfrm>
      </p:grpSpPr>
      <p:pic>
        <p:nvPicPr>
          <p:cNvPr id="2"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F110FB1-2C0A-4210-A88A-E7CACDAC74E3}" type="slidenum">
              <a:rPr lang="en-US"/>
              <a:pPr>
                <a:defRPr/>
              </a:pPr>
              <a:t>‹#›</a:t>
            </a:fld>
            <a:endParaRPr lang="en-US" dirty="0"/>
          </a:p>
        </p:txBody>
      </p:sp>
    </p:spTree>
    <p:extLst>
      <p:ext uri="{BB962C8B-B14F-4D97-AF65-F5344CB8AC3E}">
        <p14:creationId xmlns:p14="http://schemas.microsoft.com/office/powerpoint/2010/main" val="1702432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ition_Purple">
    <p:bg>
      <p:bgPr>
        <a:solidFill>
          <a:srgbClr val="B06FAE"/>
        </a:solidFill>
        <a:effectLst/>
      </p:bgPr>
    </p:bg>
    <p:spTree>
      <p:nvGrpSpPr>
        <p:cNvPr id="1" name=""/>
        <p:cNvGrpSpPr/>
        <p:nvPr/>
      </p:nvGrpSpPr>
      <p:grpSpPr>
        <a:xfrm>
          <a:off x="0" y="0"/>
          <a:ext cx="0" cy="0"/>
          <a:chOff x="0" y="0"/>
          <a:chExt cx="0" cy="0"/>
        </a:xfrm>
      </p:grpSpPr>
      <p:pic>
        <p:nvPicPr>
          <p:cNvPr id="2"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36BBC254-BFBA-41A7-9ADE-13EFC5D7B3CD}" type="slidenum">
              <a:rPr lang="en-US"/>
              <a:pPr>
                <a:defRPr/>
              </a:pPr>
              <a:t>‹#›</a:t>
            </a:fld>
            <a:endParaRPr lang="en-US" dirty="0"/>
          </a:p>
        </p:txBody>
      </p:sp>
    </p:spTree>
    <p:extLst>
      <p:ext uri="{BB962C8B-B14F-4D97-AF65-F5344CB8AC3E}">
        <p14:creationId xmlns:p14="http://schemas.microsoft.com/office/powerpoint/2010/main" val="2308809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ansition_Orange">
    <p:bg>
      <p:bgPr>
        <a:solidFill>
          <a:srgbClr val="FCB53D"/>
        </a:solidFill>
        <a:effectLst/>
      </p:bgPr>
    </p:bg>
    <p:spTree>
      <p:nvGrpSpPr>
        <p:cNvPr id="1" name=""/>
        <p:cNvGrpSpPr/>
        <p:nvPr/>
      </p:nvGrpSpPr>
      <p:grpSpPr>
        <a:xfrm>
          <a:off x="0" y="0"/>
          <a:ext cx="0" cy="0"/>
          <a:chOff x="0" y="0"/>
          <a:chExt cx="0" cy="0"/>
        </a:xfrm>
      </p:grpSpPr>
      <p:pic>
        <p:nvPicPr>
          <p:cNvPr id="2"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9553BD1B-7C85-4AA9-9099-B2E0EEB78895}" type="slidenum">
              <a:rPr lang="en-US"/>
              <a:pPr>
                <a:defRPr/>
              </a:pPr>
              <a:t>‹#›</a:t>
            </a:fld>
            <a:endParaRPr lang="en-US" dirty="0"/>
          </a:p>
        </p:txBody>
      </p:sp>
    </p:spTree>
    <p:extLst>
      <p:ext uri="{BB962C8B-B14F-4D97-AF65-F5344CB8AC3E}">
        <p14:creationId xmlns:p14="http://schemas.microsoft.com/office/powerpoint/2010/main" val="2201385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382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2" t="7579" r="11407" b="16902"/>
          <a:stretch>
            <a:fillRect/>
          </a:stretch>
        </p:blipFill>
        <p:spPr bwMode="auto">
          <a:xfrm>
            <a:off x="0" y="-179388"/>
            <a:ext cx="507206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2519363"/>
            <a:ext cx="10058400" cy="1300162"/>
          </a:xfrm>
          <a:prstGeom prst="rect">
            <a:avLst/>
          </a:prstGeom>
          <a:solidFill>
            <a:srgbClr val="0463A2"/>
          </a:solidFill>
          <a:ln>
            <a:no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b"/>
          <a:lstStyle/>
          <a:p>
            <a:pPr algn="ctr">
              <a:defRPr/>
            </a:pPr>
            <a:endParaRPr lang="en-US" dirty="0"/>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rcRect b="16599"/>
          <a:stretch>
            <a:fillRect/>
          </a:stretch>
        </p:blipFill>
        <p:spPr bwMode="auto">
          <a:xfrm>
            <a:off x="5072063" y="-179388"/>
            <a:ext cx="4986337" cy="269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72063" y="3819525"/>
            <a:ext cx="4986337" cy="1049338"/>
          </a:xfrm>
          <a:prstGeom prst="rect">
            <a:avLst/>
          </a:prstGeom>
          <a:solidFill>
            <a:srgbClr val="00AAE7"/>
          </a:solidFill>
          <a:ln>
            <a:no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sp>
        <p:nvSpPr>
          <p:cNvPr id="8" name="Rectangle 7"/>
          <p:cNvSpPr/>
          <p:nvPr/>
        </p:nvSpPr>
        <p:spPr>
          <a:xfrm>
            <a:off x="0" y="3819525"/>
            <a:ext cx="5072063" cy="1057275"/>
          </a:xfrm>
          <a:prstGeom prst="rect">
            <a:avLst/>
          </a:prstGeom>
          <a:solidFill>
            <a:srgbClr val="002A59"/>
          </a:solidFill>
          <a:ln>
            <a:no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891213"/>
            <a:ext cx="20113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519680"/>
            <a:ext cx="10058400" cy="1300480"/>
          </a:xfrm>
          <a:prstGeom prst="rect">
            <a:avLst/>
          </a:prstGeom>
        </p:spPr>
        <p:txBody>
          <a:bodyPr lIns="99276" tIns="49638" rIns="99276" bIns="49638" anchor="ctr"/>
          <a:lstStyle>
            <a:lvl1pPr algn="l">
              <a:defRPr sz="43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118" y="3820159"/>
            <a:ext cx="5092846" cy="1053389"/>
          </a:xfrm>
          <a:prstGeom prst="rect">
            <a:avLst/>
          </a:prstGeom>
        </p:spPr>
        <p:txBody>
          <a:bodyPr lIns="99276" tIns="49638" rIns="99276" bIns="49638" anchor="ctr"/>
          <a:lstStyle>
            <a:lvl1pPr marL="0" indent="0" algn="l">
              <a:buNone/>
              <a:defRPr sz="2600">
                <a:solidFill>
                  <a:schemeClr val="bg1"/>
                </a:solidFill>
              </a:defRPr>
            </a:lvl1pPr>
            <a:lvl2pPr marL="496382" indent="0" algn="ctr">
              <a:buNone/>
              <a:defRPr>
                <a:solidFill>
                  <a:schemeClr val="tx1">
                    <a:tint val="75000"/>
                  </a:schemeClr>
                </a:solidFill>
              </a:defRPr>
            </a:lvl2pPr>
            <a:lvl3pPr marL="992764" indent="0" algn="ctr">
              <a:buNone/>
              <a:defRPr>
                <a:solidFill>
                  <a:schemeClr val="tx1">
                    <a:tint val="75000"/>
                  </a:schemeClr>
                </a:solidFill>
              </a:defRPr>
            </a:lvl3pPr>
            <a:lvl4pPr marL="1489146" indent="0" algn="ctr">
              <a:buNone/>
              <a:defRPr>
                <a:solidFill>
                  <a:schemeClr val="tx1">
                    <a:tint val="75000"/>
                  </a:schemeClr>
                </a:solidFill>
              </a:defRPr>
            </a:lvl4pPr>
            <a:lvl5pPr marL="1985528" indent="0" algn="ctr">
              <a:buNone/>
              <a:defRPr>
                <a:solidFill>
                  <a:schemeClr val="tx1">
                    <a:tint val="75000"/>
                  </a:schemeClr>
                </a:solidFill>
              </a:defRPr>
            </a:lvl5pPr>
            <a:lvl6pPr marL="2481910" indent="0" algn="ctr">
              <a:buNone/>
              <a:defRPr>
                <a:solidFill>
                  <a:schemeClr val="tx1">
                    <a:tint val="75000"/>
                  </a:schemeClr>
                </a:solidFill>
              </a:defRPr>
            </a:lvl6pPr>
            <a:lvl7pPr marL="2978292" indent="0" algn="ctr">
              <a:buNone/>
              <a:defRPr>
                <a:solidFill>
                  <a:schemeClr val="tx1">
                    <a:tint val="75000"/>
                  </a:schemeClr>
                </a:solidFill>
              </a:defRPr>
            </a:lvl7pPr>
            <a:lvl8pPr marL="3474674" indent="0" algn="ctr">
              <a:buNone/>
              <a:defRPr>
                <a:solidFill>
                  <a:schemeClr val="tx1">
                    <a:tint val="75000"/>
                  </a:schemeClr>
                </a:solidFill>
              </a:defRPr>
            </a:lvl8pPr>
            <a:lvl9pPr marL="39710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8649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ue_Chart">
    <p:bg>
      <p:bgPr>
        <a:solidFill>
          <a:srgbClr val="0063A3"/>
        </a:solidFill>
        <a:effectLst/>
      </p:bgPr>
    </p:bg>
    <p:spTree>
      <p:nvGrpSpPr>
        <p:cNvPr id="1" name=""/>
        <p:cNvGrpSpPr/>
        <p:nvPr/>
      </p:nvGrpSpPr>
      <p:grpSpPr>
        <a:xfrm>
          <a:off x="0" y="0"/>
          <a:ext cx="0" cy="0"/>
          <a:chOff x="0" y="0"/>
          <a:chExt cx="0" cy="0"/>
        </a:xfrm>
      </p:grpSpPr>
      <p:pic>
        <p:nvPicPr>
          <p:cNvPr id="3" name="Picture 3"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03238" y="1381125"/>
            <a:ext cx="9051925" cy="4876800"/>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chemeClr val="bg1"/>
                </a:solidFill>
              </a:defRPr>
            </a:lvl1p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0777006-20AA-4CFB-A4DB-B5829CFB5487}" type="slidenum">
              <a:rPr lang="en-US"/>
              <a:pPr>
                <a:defRPr/>
              </a:pPr>
              <a:t>‹#›</a:t>
            </a:fld>
            <a:endParaRPr lang="en-US" dirty="0"/>
          </a:p>
        </p:txBody>
      </p:sp>
    </p:spTree>
    <p:extLst>
      <p:ext uri="{BB962C8B-B14F-4D97-AF65-F5344CB8AC3E}">
        <p14:creationId xmlns:p14="http://schemas.microsoft.com/office/powerpoint/2010/main" val="2462332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ue_Content">
    <p:bg>
      <p:bgPr>
        <a:solidFill>
          <a:srgbClr val="0063A3"/>
        </a:solidFill>
        <a:effectLst/>
      </p:bgPr>
    </p:bg>
    <p:spTree>
      <p:nvGrpSpPr>
        <p:cNvPr id="1" name=""/>
        <p:cNvGrpSpPr/>
        <p:nvPr/>
      </p:nvGrpSpPr>
      <p:grpSpPr>
        <a:xfrm>
          <a:off x="0" y="0"/>
          <a:ext cx="0" cy="0"/>
          <a:chOff x="0" y="0"/>
          <a:chExt cx="0" cy="0"/>
        </a:xfrm>
      </p:grpSpPr>
      <p:pic>
        <p:nvPicPr>
          <p:cNvPr id="5"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03238" y="1381125"/>
            <a:ext cx="9051925" cy="4876800"/>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chemeClr val="bg1"/>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502920" y="1381760"/>
            <a:ext cx="9052560" cy="4876800"/>
          </a:xfrm>
          <a:prstGeom prst="rect">
            <a:avLst/>
          </a:prstGeom>
        </p:spPr>
        <p:txBody>
          <a:bodyPr lIns="99276" tIns="49638" rIns="99276" bIns="49638"/>
          <a:lstStyle>
            <a:lvl1pPr marL="372287" indent="-372287">
              <a:buSzPct val="75000"/>
              <a:buFont typeface="Arial" pitchFamily="34" charset="0"/>
              <a:buChar char="•"/>
              <a:defRPr sz="3000">
                <a:solidFill>
                  <a:srgbClr val="002A59"/>
                </a:solidFill>
              </a:defRPr>
            </a:lvl1pPr>
            <a:lvl2pPr marL="806621" indent="-310239">
              <a:buSzPct val="75000"/>
              <a:buFont typeface="Arial" pitchFamily="34" charset="0"/>
              <a:buChar char="•"/>
              <a:defRPr sz="2600">
                <a:solidFill>
                  <a:srgbClr val="002A59"/>
                </a:solidFill>
              </a:defRPr>
            </a:lvl2pPr>
            <a:lvl3pPr marL="1240955" indent="-248191">
              <a:buSzPct val="75000"/>
              <a:buFont typeface="Arial" pitchFamily="34" charset="0"/>
              <a:buChar char="•"/>
              <a:defRPr sz="2200">
                <a:solidFill>
                  <a:srgbClr val="002A59"/>
                </a:solidFill>
              </a:defRPr>
            </a:lvl3pPr>
            <a:lvl4pPr marL="1737337" indent="-248191">
              <a:buSzPct val="75000"/>
              <a:buFont typeface="Arial" pitchFamily="34" charset="0"/>
              <a:buChar char="•"/>
              <a:defRPr sz="2000">
                <a:solidFill>
                  <a:srgbClr val="002A59"/>
                </a:solidFill>
              </a:defRPr>
            </a:lvl4pPr>
            <a:lvl5pPr marL="2233719" indent="-248191">
              <a:buSzPct val="75000"/>
              <a:buFont typeface="Arial" pitchFamily="34" charset="0"/>
              <a:buChar char="•"/>
              <a:defRPr sz="2000">
                <a:solidFill>
                  <a:srgbClr val="002A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4"/>
          </p:nvPr>
        </p:nvSpPr>
        <p:spPr/>
        <p:txBody>
          <a:bodyPr/>
          <a:lstStyle>
            <a:lvl1pPr>
              <a:defRPr/>
            </a:lvl1pPr>
          </a:lstStyle>
          <a:p>
            <a:pPr>
              <a:defRPr/>
            </a:pPr>
            <a:endParaRPr lang="en-US"/>
          </a:p>
        </p:txBody>
      </p:sp>
      <p:sp>
        <p:nvSpPr>
          <p:cNvPr id="8" name="Slide Number Placeholder 5"/>
          <p:cNvSpPr>
            <a:spLocks noGrp="1"/>
          </p:cNvSpPr>
          <p:nvPr>
            <p:ph type="sldNum" sz="quarter" idx="15"/>
          </p:nvPr>
        </p:nvSpPr>
        <p:spPr/>
        <p:txBody>
          <a:bodyPr/>
          <a:lstStyle>
            <a:lvl1pPr>
              <a:defRPr/>
            </a:lvl1pPr>
          </a:lstStyle>
          <a:p>
            <a:pPr>
              <a:defRPr/>
            </a:pPr>
            <a:fld id="{7B523F78-1C1E-43CA-8115-00A8E9256056}" type="slidenum">
              <a:rPr lang="en-US"/>
              <a:pPr>
                <a:defRPr/>
              </a:pPr>
              <a:t>‹#›</a:t>
            </a:fld>
            <a:endParaRPr lang="en-US" dirty="0"/>
          </a:p>
        </p:txBody>
      </p:sp>
    </p:spTree>
    <p:extLst>
      <p:ext uri="{BB962C8B-B14F-4D97-AF65-F5344CB8AC3E}">
        <p14:creationId xmlns:p14="http://schemas.microsoft.com/office/powerpoint/2010/main" val="4219412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ue_Table">
    <p:bg>
      <p:bgPr>
        <a:solidFill>
          <a:srgbClr val="0063A3"/>
        </a:solidFill>
        <a:effectLst/>
      </p:bgPr>
    </p:bg>
    <p:spTree>
      <p:nvGrpSpPr>
        <p:cNvPr id="1" name=""/>
        <p:cNvGrpSpPr/>
        <p:nvPr/>
      </p:nvGrpSpPr>
      <p:grpSpPr>
        <a:xfrm>
          <a:off x="0" y="0"/>
          <a:ext cx="0" cy="0"/>
          <a:chOff x="0" y="0"/>
          <a:chExt cx="0" cy="0"/>
        </a:xfrm>
      </p:grpSpPr>
      <p:pic>
        <p:nvPicPr>
          <p:cNvPr id="3" name="Picture 3"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03238" y="1381125"/>
            <a:ext cx="9051925" cy="4876800"/>
          </a:xfrm>
          <a:prstGeom prst="roundRect">
            <a:avLst>
              <a:gd name="adj" fmla="val 4961"/>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graphicFrame>
        <p:nvGraphicFramePr>
          <p:cNvPr id="5" name="Table 4"/>
          <p:cNvGraphicFramePr>
            <a:graphicFrameLocks noGrp="1"/>
          </p:cNvGraphicFramePr>
          <p:nvPr/>
        </p:nvGraphicFramePr>
        <p:xfrm>
          <a:off x="1116013" y="1787525"/>
          <a:ext cx="7935911" cy="4146552"/>
        </p:xfrm>
        <a:graphic>
          <a:graphicData uri="http://schemas.openxmlformats.org/drawingml/2006/table">
            <a:tbl>
              <a:tblPr firstRow="1">
                <a:tableStyleId>{5FD0F851-EC5A-4D38-B0AD-8093EC10F338}</a:tableStyleId>
              </a:tblPr>
              <a:tblGrid>
                <a:gridCol w="2809173"/>
                <a:gridCol w="1755732"/>
                <a:gridCol w="1685503"/>
                <a:gridCol w="1685503"/>
              </a:tblGrid>
              <a:tr h="518319">
                <a:tc>
                  <a:txBody>
                    <a:bodyPr/>
                    <a:lstStyle/>
                    <a:p>
                      <a:endParaRPr lang="en-US" sz="2100" dirty="0"/>
                    </a:p>
                  </a:txBody>
                  <a:tcPr marL="100579" marR="100579" marT="48783" marB="48783" anchor="b"/>
                </a:tc>
                <a:tc>
                  <a:txBody>
                    <a:bodyPr/>
                    <a:lstStyle/>
                    <a:p>
                      <a:pPr algn="ctr"/>
                      <a:endParaRPr lang="en-US" sz="1700" b="1" dirty="0">
                        <a:ln>
                          <a:noFill/>
                        </a:ln>
                      </a:endParaRPr>
                    </a:p>
                  </a:txBody>
                  <a:tcPr marL="100579" marR="100579" marT="48783" marB="48783" anchor="b"/>
                </a:tc>
                <a:tc>
                  <a:txBody>
                    <a:bodyPr/>
                    <a:lstStyle/>
                    <a:p>
                      <a:pPr algn="ctr"/>
                      <a:endParaRPr lang="en-US" sz="1700" b="1" dirty="0">
                        <a:ln>
                          <a:noFill/>
                        </a:ln>
                      </a:endParaRPr>
                    </a:p>
                  </a:txBody>
                  <a:tcPr marL="100579" marR="100579" marT="48783" marB="48783" anchor="b"/>
                </a:tc>
                <a:tc>
                  <a:txBody>
                    <a:bodyPr/>
                    <a:lstStyle/>
                    <a:p>
                      <a:pPr algn="ctr"/>
                      <a:endParaRPr lang="en-US" sz="1700" b="1"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b="1"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r h="518319">
                <a:tc>
                  <a:txBody>
                    <a:bodyPr/>
                    <a:lstStyle/>
                    <a:p>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c>
                  <a:txBody>
                    <a:bodyPr/>
                    <a:lstStyle/>
                    <a:p>
                      <a:pPr algn="ctr"/>
                      <a:endParaRPr lang="en-US" sz="1700" dirty="0">
                        <a:ln>
                          <a:noFill/>
                        </a:ln>
                      </a:endParaRPr>
                    </a:p>
                  </a:txBody>
                  <a:tcPr marL="100579" marR="100579" marT="48783" marB="48783" anchor="b"/>
                </a:tc>
              </a:tr>
            </a:tbl>
          </a:graphicData>
        </a:graphic>
      </p:graphicFrame>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chemeClr val="bg1"/>
                </a:solidFill>
                <a:latin typeface="Myriad Pro" pitchFamily="34" charset="0"/>
              </a:defRPr>
            </a:lvl1pPr>
          </a:lstStyle>
          <a:p>
            <a:r>
              <a:rPr lang="en-US" smtClean="0"/>
              <a:t>Click to edit Master title style</a:t>
            </a:r>
            <a:endParaRPr lang="en-US"/>
          </a:p>
        </p:txBody>
      </p:sp>
      <p:sp>
        <p:nvSpPr>
          <p:cNvPr id="6" name="Footer Placeholder 4"/>
          <p:cNvSpPr>
            <a:spLocks noGrp="1"/>
          </p:cNvSpPr>
          <p:nvPr>
            <p:ph type="ftr" sz="quarter"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394706F7-5085-4D08-B2BD-A9F0DCB39A8D}" type="slidenum">
              <a:rPr lang="en-US"/>
              <a:pPr>
                <a:defRPr/>
              </a:pPr>
              <a:t>‹#›</a:t>
            </a:fld>
            <a:endParaRPr lang="en-US" dirty="0"/>
          </a:p>
        </p:txBody>
      </p:sp>
    </p:spTree>
    <p:extLst>
      <p:ext uri="{BB962C8B-B14F-4D97-AF65-F5344CB8AC3E}">
        <p14:creationId xmlns:p14="http://schemas.microsoft.com/office/powerpoint/2010/main" val="405152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700588"/>
            <a:ext cx="8548687" cy="1452562"/>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100388"/>
            <a:ext cx="8548687" cy="16002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40939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ey_Chart">
    <p:bg>
      <p:bgPr>
        <a:solidFill>
          <a:srgbClr val="D7DCDD"/>
        </a:solidFill>
        <a:effectLst/>
      </p:bgPr>
    </p:bg>
    <p:spTree>
      <p:nvGrpSpPr>
        <p:cNvPr id="1" name=""/>
        <p:cNvGrpSpPr/>
        <p:nvPr/>
      </p:nvGrpSpPr>
      <p:grpSpPr>
        <a:xfrm>
          <a:off x="0" y="0"/>
          <a:ext cx="0" cy="0"/>
          <a:chOff x="0" y="0"/>
          <a:chExt cx="0" cy="0"/>
        </a:xfrm>
      </p:grpSpPr>
      <p:sp>
        <p:nvSpPr>
          <p:cNvPr id="3" name="Rounded Rectangle 2"/>
          <p:cNvSpPr/>
          <p:nvPr/>
        </p:nvSpPr>
        <p:spPr>
          <a:xfrm>
            <a:off x="503238" y="1381125"/>
            <a:ext cx="9051925" cy="4876800"/>
          </a:xfrm>
          <a:prstGeom prst="roundRect">
            <a:avLst>
              <a:gd name="adj" fmla="val 4961"/>
            </a:avLst>
          </a:prstGeom>
          <a:solidFill>
            <a:schemeClr val="bg1"/>
          </a:solidFill>
          <a:ln>
            <a:solidFill>
              <a:srgbClr val="002A59"/>
            </a:solidFill>
          </a:ln>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4"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38" y="6340475"/>
            <a:ext cx="20113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solidFill>
                  <a:srgbClr val="002A59"/>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solidFill>
                  <a:srgbClr val="002A59"/>
                </a:solidFill>
              </a:defRPr>
            </a:lvl1pPr>
          </a:lstStyle>
          <a:p>
            <a:pPr>
              <a:defRPr/>
            </a:pPr>
            <a:fld id="{5669D132-F521-42B9-A93A-B3FC0E486454}" type="slidenum">
              <a:rPr lang="en-US"/>
              <a:pPr>
                <a:defRPr/>
              </a:pPr>
              <a:t>‹#›</a:t>
            </a:fld>
            <a:endParaRPr lang="en-US" dirty="0"/>
          </a:p>
        </p:txBody>
      </p:sp>
    </p:spTree>
    <p:extLst>
      <p:ext uri="{BB962C8B-B14F-4D97-AF65-F5344CB8AC3E}">
        <p14:creationId xmlns:p14="http://schemas.microsoft.com/office/powerpoint/2010/main" val="4009800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ey_Content">
    <p:bg>
      <p:bgPr>
        <a:solidFill>
          <a:srgbClr val="D7DCDD"/>
        </a:solidFill>
        <a:effectLst/>
      </p:bgPr>
    </p:bg>
    <p:spTree>
      <p:nvGrpSpPr>
        <p:cNvPr id="1" name=""/>
        <p:cNvGrpSpPr/>
        <p:nvPr/>
      </p:nvGrpSpPr>
      <p:grpSpPr>
        <a:xfrm>
          <a:off x="0" y="0"/>
          <a:ext cx="0" cy="0"/>
          <a:chOff x="0" y="0"/>
          <a:chExt cx="0" cy="0"/>
        </a:xfrm>
      </p:grpSpPr>
      <p:sp>
        <p:nvSpPr>
          <p:cNvPr id="5" name="Rounded Rectangle 4"/>
          <p:cNvSpPr/>
          <p:nvPr/>
        </p:nvSpPr>
        <p:spPr>
          <a:xfrm>
            <a:off x="503238" y="1381125"/>
            <a:ext cx="9051925" cy="4876800"/>
          </a:xfrm>
          <a:prstGeom prst="roundRect">
            <a:avLst>
              <a:gd name="adj" fmla="val 4961"/>
            </a:avLst>
          </a:prstGeom>
          <a:solidFill>
            <a:schemeClr val="bg1"/>
          </a:solidFill>
          <a:ln>
            <a:solidFill>
              <a:srgbClr val="002A59"/>
            </a:solidFill>
          </a:ln>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6"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38" y="6340475"/>
            <a:ext cx="20113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4" name="Content Placeholder 3"/>
          <p:cNvSpPr>
            <a:spLocks noGrp="1"/>
          </p:cNvSpPr>
          <p:nvPr>
            <p:ph sz="quarter" idx="13"/>
          </p:nvPr>
        </p:nvSpPr>
        <p:spPr>
          <a:xfrm>
            <a:off x="502920" y="1381760"/>
            <a:ext cx="9052560" cy="4876800"/>
          </a:xfrm>
          <a:prstGeom prst="rect">
            <a:avLst/>
          </a:prstGeom>
        </p:spPr>
        <p:txBody>
          <a:bodyPr lIns="99276" tIns="49638" rIns="99276" bIns="49638"/>
          <a:lstStyle>
            <a:lvl1pPr marL="372287" indent="-372287">
              <a:buSzPct val="75000"/>
              <a:buFont typeface="Arial" pitchFamily="34" charset="0"/>
              <a:buChar char="•"/>
              <a:defRPr sz="3000">
                <a:solidFill>
                  <a:srgbClr val="002A59"/>
                </a:solidFill>
              </a:defRPr>
            </a:lvl1pPr>
            <a:lvl2pPr marL="806621" indent="-310239">
              <a:buSzPct val="75000"/>
              <a:buFont typeface="Arial" pitchFamily="34" charset="0"/>
              <a:buChar char="•"/>
              <a:defRPr sz="2600">
                <a:solidFill>
                  <a:srgbClr val="002A59"/>
                </a:solidFill>
              </a:defRPr>
            </a:lvl2pPr>
            <a:lvl3pPr marL="1240955" indent="-248191">
              <a:buSzPct val="75000"/>
              <a:buFont typeface="Arial" pitchFamily="34" charset="0"/>
              <a:buChar char="•"/>
              <a:defRPr sz="2200">
                <a:solidFill>
                  <a:srgbClr val="002A59"/>
                </a:solidFill>
              </a:defRPr>
            </a:lvl3pPr>
            <a:lvl4pPr marL="1737337" indent="-248191">
              <a:buSzPct val="75000"/>
              <a:buFont typeface="Arial" pitchFamily="34" charset="0"/>
              <a:buChar char="•"/>
              <a:defRPr sz="2000">
                <a:solidFill>
                  <a:srgbClr val="002A59"/>
                </a:solidFill>
              </a:defRPr>
            </a:lvl4pPr>
            <a:lvl5pPr marL="2233719" indent="-248191">
              <a:buSzPct val="75000"/>
              <a:buFont typeface="Arial" pitchFamily="34" charset="0"/>
              <a:buChar char="•"/>
              <a:defRPr sz="2000">
                <a:solidFill>
                  <a:srgbClr val="002A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4"/>
          </p:nvPr>
        </p:nvSpPr>
        <p:spPr/>
        <p:txBody>
          <a:bodyPr/>
          <a:lstStyle>
            <a:lvl1pPr>
              <a:defRPr>
                <a:solidFill>
                  <a:srgbClr val="002A59"/>
                </a:solidFill>
              </a:defRPr>
            </a:lvl1pPr>
          </a:lstStyle>
          <a:p>
            <a:pPr>
              <a:defRPr/>
            </a:pPr>
            <a:endParaRPr lang="en-US"/>
          </a:p>
        </p:txBody>
      </p:sp>
      <p:sp>
        <p:nvSpPr>
          <p:cNvPr id="8" name="Slide Number Placeholder 5"/>
          <p:cNvSpPr>
            <a:spLocks noGrp="1"/>
          </p:cNvSpPr>
          <p:nvPr>
            <p:ph type="sldNum" sz="quarter" idx="15"/>
          </p:nvPr>
        </p:nvSpPr>
        <p:spPr/>
        <p:txBody>
          <a:bodyPr/>
          <a:lstStyle>
            <a:lvl1pPr>
              <a:defRPr>
                <a:solidFill>
                  <a:srgbClr val="002A59"/>
                </a:solidFill>
              </a:defRPr>
            </a:lvl1pPr>
          </a:lstStyle>
          <a:p>
            <a:pPr>
              <a:defRPr/>
            </a:pPr>
            <a:fld id="{FC324923-F582-490E-8435-758F9D8667E5}" type="slidenum">
              <a:rPr lang="en-US"/>
              <a:pPr>
                <a:defRPr/>
              </a:pPr>
              <a:t>‹#›</a:t>
            </a:fld>
            <a:endParaRPr lang="en-US" dirty="0"/>
          </a:p>
        </p:txBody>
      </p:sp>
    </p:spTree>
    <p:extLst>
      <p:ext uri="{BB962C8B-B14F-4D97-AF65-F5344CB8AC3E}">
        <p14:creationId xmlns:p14="http://schemas.microsoft.com/office/powerpoint/2010/main" val="1006185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wirl_Chart">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b="5579"/>
          <a:stretch>
            <a:fillRect/>
          </a:stretch>
        </p:blipFill>
        <p:spPr bwMode="auto">
          <a:xfrm>
            <a:off x="0" y="893763"/>
            <a:ext cx="10058400" cy="64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03238" y="1381125"/>
            <a:ext cx="9051925" cy="4876800"/>
          </a:xfrm>
          <a:prstGeom prst="roundRect">
            <a:avLst>
              <a:gd name="adj" fmla="val 4961"/>
            </a:avLst>
          </a:prstGeom>
          <a:solidFill>
            <a:schemeClr val="bg1"/>
          </a:solidFill>
          <a:ln>
            <a:solidFill>
              <a:srgbClr val="002A59"/>
            </a:solidFill>
          </a:ln>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5" name="Picture 2" descr="C:\Users\e1jlf02\AppData\Local\Temp\notesE062FE\FRB_NEW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6" name="Footer Placeholder 4"/>
          <p:cNvSpPr>
            <a:spLocks noGrp="1"/>
          </p:cNvSpPr>
          <p:nvPr>
            <p:ph type="ftr" sz="quarter" idx="10"/>
          </p:nvPr>
        </p:nvSpPr>
        <p:spPr/>
        <p:txBody>
          <a:bodyPr/>
          <a:lstStyle>
            <a:lvl1pPr>
              <a:defRPr>
                <a:solidFill>
                  <a:srgbClr val="002A59"/>
                </a:solidFill>
              </a:defRPr>
            </a:lvl1pPr>
          </a:lstStyle>
          <a:p>
            <a:pPr>
              <a:defRPr/>
            </a:pPr>
            <a:endParaRPr lang="en-US"/>
          </a:p>
        </p:txBody>
      </p:sp>
      <p:sp>
        <p:nvSpPr>
          <p:cNvPr id="7" name="Slide Number Placeholder 5"/>
          <p:cNvSpPr>
            <a:spLocks noGrp="1"/>
          </p:cNvSpPr>
          <p:nvPr>
            <p:ph type="sldNum" sz="quarter" idx="11"/>
          </p:nvPr>
        </p:nvSpPr>
        <p:spPr/>
        <p:txBody>
          <a:bodyPr/>
          <a:lstStyle>
            <a:lvl1pPr>
              <a:defRPr>
                <a:solidFill>
                  <a:srgbClr val="002A59"/>
                </a:solidFill>
              </a:defRPr>
            </a:lvl1pPr>
          </a:lstStyle>
          <a:p>
            <a:pPr>
              <a:defRPr/>
            </a:pPr>
            <a:fld id="{AF68328D-644A-41EB-AB53-CF9C2333D6AB}" type="slidenum">
              <a:rPr lang="en-US"/>
              <a:pPr>
                <a:defRPr/>
              </a:pPr>
              <a:t>‹#›</a:t>
            </a:fld>
            <a:endParaRPr lang="en-US" dirty="0"/>
          </a:p>
        </p:txBody>
      </p:sp>
    </p:spTree>
    <p:extLst>
      <p:ext uri="{BB962C8B-B14F-4D97-AF65-F5344CB8AC3E}">
        <p14:creationId xmlns:p14="http://schemas.microsoft.com/office/powerpoint/2010/main" val="1395990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wirl_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b="5579"/>
          <a:stretch>
            <a:fillRect/>
          </a:stretch>
        </p:blipFill>
        <p:spPr bwMode="auto">
          <a:xfrm>
            <a:off x="0" y="893763"/>
            <a:ext cx="10058400" cy="64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03238" y="1381125"/>
            <a:ext cx="9051925" cy="4876800"/>
          </a:xfrm>
          <a:prstGeom prst="roundRect">
            <a:avLst>
              <a:gd name="adj" fmla="val 4961"/>
            </a:avLst>
          </a:prstGeom>
          <a:solidFill>
            <a:schemeClr val="bg1"/>
          </a:solidFill>
          <a:ln>
            <a:solidFill>
              <a:srgbClr val="002A59"/>
            </a:solidFill>
          </a:ln>
          <a:effectLst/>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anchor="ctr"/>
          <a:lstStyle/>
          <a:p>
            <a:pPr algn="ctr">
              <a:defRPr/>
            </a:pPr>
            <a:endParaRPr lang="en-US" dirty="0"/>
          </a:p>
        </p:txBody>
      </p:sp>
      <p:pic>
        <p:nvPicPr>
          <p:cNvPr id="6" name="Picture 2" descr="C:\Users\e1jlf02\AppData\Local\Temp\notesE062FE\FRB_NEW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11" name="Content Placeholder 10"/>
          <p:cNvSpPr>
            <a:spLocks noGrp="1"/>
          </p:cNvSpPr>
          <p:nvPr>
            <p:ph sz="quarter" idx="13"/>
          </p:nvPr>
        </p:nvSpPr>
        <p:spPr>
          <a:xfrm>
            <a:off x="502920" y="1381760"/>
            <a:ext cx="9052560" cy="4876800"/>
          </a:xfrm>
          <a:prstGeom prst="rect">
            <a:avLst/>
          </a:prstGeom>
        </p:spPr>
        <p:txBody>
          <a:bodyPr lIns="99276" tIns="49638" rIns="99276" bIns="49638"/>
          <a:lstStyle>
            <a:lvl1pPr marL="372287" indent="-372287">
              <a:buSzPct val="80000"/>
              <a:buFont typeface="Arial" pitchFamily="34" charset="0"/>
              <a:buChar char="•"/>
              <a:defRPr sz="3000">
                <a:solidFill>
                  <a:srgbClr val="002A59"/>
                </a:solidFill>
              </a:defRPr>
            </a:lvl1pPr>
            <a:lvl2pPr marL="806621" indent="-310239">
              <a:buSzPct val="80000"/>
              <a:buFont typeface="Arial" pitchFamily="34" charset="0"/>
              <a:buChar char="•"/>
              <a:defRPr sz="2600">
                <a:solidFill>
                  <a:srgbClr val="002A59"/>
                </a:solidFill>
              </a:defRPr>
            </a:lvl2pPr>
            <a:lvl3pPr marL="1240955" indent="-248191">
              <a:buSzPct val="80000"/>
              <a:buFont typeface="Arial" pitchFamily="34" charset="0"/>
              <a:buChar char="•"/>
              <a:defRPr sz="2200">
                <a:solidFill>
                  <a:srgbClr val="002A59"/>
                </a:solidFill>
              </a:defRPr>
            </a:lvl3pPr>
            <a:lvl4pPr marL="1737337" indent="-248191">
              <a:buSzPct val="80000"/>
              <a:buFont typeface="Arial" pitchFamily="34" charset="0"/>
              <a:buChar char="•"/>
              <a:defRPr sz="2000">
                <a:solidFill>
                  <a:srgbClr val="002A59"/>
                </a:solidFill>
              </a:defRPr>
            </a:lvl4pPr>
            <a:lvl5pPr marL="2233719" indent="-248191">
              <a:buSzPct val="80000"/>
              <a:buFont typeface="Arial" pitchFamily="34" charset="0"/>
              <a:buChar char="•"/>
              <a:defRPr sz="2000">
                <a:solidFill>
                  <a:srgbClr val="002A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4"/>
          </p:nvPr>
        </p:nvSpPr>
        <p:spPr/>
        <p:txBody>
          <a:bodyPr/>
          <a:lstStyle>
            <a:lvl1pPr>
              <a:defRPr>
                <a:solidFill>
                  <a:srgbClr val="002A59"/>
                </a:solidFill>
              </a:defRPr>
            </a:lvl1pPr>
          </a:lstStyle>
          <a:p>
            <a:pPr>
              <a:defRPr/>
            </a:pPr>
            <a:endParaRPr lang="en-US"/>
          </a:p>
        </p:txBody>
      </p:sp>
      <p:sp>
        <p:nvSpPr>
          <p:cNvPr id="8" name="Slide Number Placeholder 5"/>
          <p:cNvSpPr>
            <a:spLocks noGrp="1"/>
          </p:cNvSpPr>
          <p:nvPr>
            <p:ph type="sldNum" sz="quarter" idx="15"/>
          </p:nvPr>
        </p:nvSpPr>
        <p:spPr/>
        <p:txBody>
          <a:bodyPr/>
          <a:lstStyle>
            <a:lvl1pPr>
              <a:defRPr>
                <a:solidFill>
                  <a:srgbClr val="002A59"/>
                </a:solidFill>
              </a:defRPr>
            </a:lvl1pPr>
          </a:lstStyle>
          <a:p>
            <a:pPr>
              <a:defRPr/>
            </a:pPr>
            <a:fld id="{C43A2994-A785-4E4B-A4DD-E02231C15B7C}" type="slidenum">
              <a:rPr lang="en-US"/>
              <a:pPr>
                <a:defRPr/>
              </a:pPr>
              <a:t>‹#›</a:t>
            </a:fld>
            <a:endParaRPr lang="en-US" dirty="0"/>
          </a:p>
        </p:txBody>
      </p:sp>
    </p:spTree>
    <p:extLst>
      <p:ext uri="{BB962C8B-B14F-4D97-AF65-F5344CB8AC3E}">
        <p14:creationId xmlns:p14="http://schemas.microsoft.com/office/powerpoint/2010/main" val="3078824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Swirl_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b="5579"/>
          <a:stretch>
            <a:fillRect/>
          </a:stretch>
        </p:blipFill>
        <p:spPr bwMode="auto">
          <a:xfrm>
            <a:off x="0" y="893763"/>
            <a:ext cx="10058400" cy="64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e1jlf02\AppData\Local\Temp\notesE062FE\FRB_NEW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11" name="Content Placeholder 10"/>
          <p:cNvSpPr>
            <a:spLocks noGrp="1"/>
          </p:cNvSpPr>
          <p:nvPr>
            <p:ph sz="quarter" idx="13"/>
          </p:nvPr>
        </p:nvSpPr>
        <p:spPr>
          <a:xfrm>
            <a:off x="502920" y="1381760"/>
            <a:ext cx="9052560" cy="4876800"/>
          </a:xfrm>
          <a:prstGeom prst="rect">
            <a:avLst/>
          </a:prstGeom>
        </p:spPr>
        <p:txBody>
          <a:bodyPr lIns="99276" tIns="49638" rIns="99276" bIns="49638"/>
          <a:lstStyle>
            <a:lvl1pPr marL="372287" indent="-372287">
              <a:buSzPct val="80000"/>
              <a:buFont typeface="Arial" pitchFamily="34" charset="0"/>
              <a:buChar char="•"/>
              <a:defRPr sz="3000">
                <a:solidFill>
                  <a:srgbClr val="002A59"/>
                </a:solidFill>
              </a:defRPr>
            </a:lvl1pPr>
            <a:lvl2pPr marL="806621" indent="-310239">
              <a:buSzPct val="80000"/>
              <a:buFont typeface="Arial" pitchFamily="34" charset="0"/>
              <a:buChar char="•"/>
              <a:defRPr sz="2600">
                <a:solidFill>
                  <a:srgbClr val="002A59"/>
                </a:solidFill>
              </a:defRPr>
            </a:lvl2pPr>
            <a:lvl3pPr marL="1240955" indent="-248191">
              <a:buSzPct val="80000"/>
              <a:buFont typeface="Arial" pitchFamily="34" charset="0"/>
              <a:buChar char="•"/>
              <a:defRPr sz="2200">
                <a:solidFill>
                  <a:srgbClr val="002A59"/>
                </a:solidFill>
              </a:defRPr>
            </a:lvl3pPr>
            <a:lvl4pPr marL="1737337" indent="-248191">
              <a:buSzPct val="80000"/>
              <a:buFont typeface="Arial" pitchFamily="34" charset="0"/>
              <a:buChar char="•"/>
              <a:defRPr sz="2000">
                <a:solidFill>
                  <a:srgbClr val="002A59"/>
                </a:solidFill>
              </a:defRPr>
            </a:lvl4pPr>
            <a:lvl5pPr marL="2233719" indent="-248191">
              <a:buSzPct val="80000"/>
              <a:buFont typeface="Arial" pitchFamily="34" charset="0"/>
              <a:buChar char="•"/>
              <a:defRPr sz="2000">
                <a:solidFill>
                  <a:srgbClr val="002A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4"/>
          </p:nvPr>
        </p:nvSpPr>
        <p:spPr/>
        <p:txBody>
          <a:bodyPr/>
          <a:lstStyle>
            <a:lvl1pPr>
              <a:defRPr>
                <a:solidFill>
                  <a:srgbClr val="002A59"/>
                </a:solidFill>
              </a:defRPr>
            </a:lvl1pPr>
          </a:lstStyle>
          <a:p>
            <a:pPr>
              <a:defRPr/>
            </a:pPr>
            <a:endParaRPr lang="en-US"/>
          </a:p>
        </p:txBody>
      </p:sp>
      <p:sp>
        <p:nvSpPr>
          <p:cNvPr id="7" name="Slide Number Placeholder 5"/>
          <p:cNvSpPr>
            <a:spLocks noGrp="1"/>
          </p:cNvSpPr>
          <p:nvPr>
            <p:ph type="sldNum" sz="quarter" idx="15"/>
          </p:nvPr>
        </p:nvSpPr>
        <p:spPr/>
        <p:txBody>
          <a:bodyPr/>
          <a:lstStyle>
            <a:lvl1pPr>
              <a:defRPr>
                <a:solidFill>
                  <a:srgbClr val="002A59"/>
                </a:solidFill>
              </a:defRPr>
            </a:lvl1pPr>
          </a:lstStyle>
          <a:p>
            <a:pPr>
              <a:defRPr/>
            </a:pPr>
            <a:fld id="{91BE4A72-4620-40C9-B31C-48604F1CCDE2}" type="slidenum">
              <a:rPr lang="en-US"/>
              <a:pPr>
                <a:defRPr/>
              </a:pPr>
              <a:t>‹#›</a:t>
            </a:fld>
            <a:endParaRPr lang="en-US" dirty="0"/>
          </a:p>
        </p:txBody>
      </p:sp>
    </p:spTree>
    <p:extLst>
      <p:ext uri="{BB962C8B-B14F-4D97-AF65-F5344CB8AC3E}">
        <p14:creationId xmlns:p14="http://schemas.microsoft.com/office/powerpoint/2010/main" val="11632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ansition_Green">
    <p:bg>
      <p:bgPr>
        <a:solidFill>
          <a:srgbClr val="93C847"/>
        </a:solidFill>
        <a:effectLst/>
      </p:bgPr>
    </p:bg>
    <p:spTree>
      <p:nvGrpSpPr>
        <p:cNvPr id="1" name=""/>
        <p:cNvGrpSpPr/>
        <p:nvPr/>
      </p:nvGrpSpPr>
      <p:grpSpPr>
        <a:xfrm>
          <a:off x="0" y="0"/>
          <a:ext cx="0" cy="0"/>
          <a:chOff x="0" y="0"/>
          <a:chExt cx="0" cy="0"/>
        </a:xfrm>
      </p:grpSpPr>
      <p:pic>
        <p:nvPicPr>
          <p:cNvPr id="2"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C3F52F01-D73A-472E-B905-662E99C8988B}" type="slidenum">
              <a:rPr lang="en-US"/>
              <a:pPr>
                <a:defRPr/>
              </a:pPr>
              <a:t>‹#›</a:t>
            </a:fld>
            <a:endParaRPr lang="en-US" dirty="0"/>
          </a:p>
        </p:txBody>
      </p:sp>
    </p:spTree>
    <p:extLst>
      <p:ext uri="{BB962C8B-B14F-4D97-AF65-F5344CB8AC3E}">
        <p14:creationId xmlns:p14="http://schemas.microsoft.com/office/powerpoint/2010/main" val="121102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ansition_Blue">
    <p:bg>
      <p:bgPr>
        <a:solidFill>
          <a:srgbClr val="00A9E7"/>
        </a:solidFill>
        <a:effectLst/>
      </p:bgPr>
    </p:bg>
    <p:spTree>
      <p:nvGrpSpPr>
        <p:cNvPr id="1" name=""/>
        <p:cNvGrpSpPr/>
        <p:nvPr/>
      </p:nvGrpSpPr>
      <p:grpSpPr>
        <a:xfrm>
          <a:off x="0" y="0"/>
          <a:ext cx="0" cy="0"/>
          <a:chOff x="0" y="0"/>
          <a:chExt cx="0" cy="0"/>
        </a:xfrm>
      </p:grpSpPr>
      <p:pic>
        <p:nvPicPr>
          <p:cNvPr id="2"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E034E343-E62D-45EF-B151-E49DE2F09CC8}" type="slidenum">
              <a:rPr lang="en-US"/>
              <a:pPr>
                <a:defRPr/>
              </a:pPr>
              <a:t>‹#›</a:t>
            </a:fld>
            <a:endParaRPr lang="en-US" dirty="0"/>
          </a:p>
        </p:txBody>
      </p:sp>
    </p:spTree>
    <p:extLst>
      <p:ext uri="{BB962C8B-B14F-4D97-AF65-F5344CB8AC3E}">
        <p14:creationId xmlns:p14="http://schemas.microsoft.com/office/powerpoint/2010/main" val="1213897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ansition_Purple">
    <p:bg>
      <p:bgPr>
        <a:solidFill>
          <a:srgbClr val="B06FAE"/>
        </a:solidFill>
        <a:effectLst/>
      </p:bgPr>
    </p:bg>
    <p:spTree>
      <p:nvGrpSpPr>
        <p:cNvPr id="1" name=""/>
        <p:cNvGrpSpPr/>
        <p:nvPr/>
      </p:nvGrpSpPr>
      <p:grpSpPr>
        <a:xfrm>
          <a:off x="0" y="0"/>
          <a:ext cx="0" cy="0"/>
          <a:chOff x="0" y="0"/>
          <a:chExt cx="0" cy="0"/>
        </a:xfrm>
      </p:grpSpPr>
      <p:pic>
        <p:nvPicPr>
          <p:cNvPr id="2"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DCFA03EB-D1D7-4631-8D3A-D52F4DD0F498}" type="slidenum">
              <a:rPr lang="en-US"/>
              <a:pPr>
                <a:defRPr/>
              </a:pPr>
              <a:t>‹#›</a:t>
            </a:fld>
            <a:endParaRPr lang="en-US" dirty="0"/>
          </a:p>
        </p:txBody>
      </p:sp>
    </p:spTree>
    <p:extLst>
      <p:ext uri="{BB962C8B-B14F-4D97-AF65-F5344CB8AC3E}">
        <p14:creationId xmlns:p14="http://schemas.microsoft.com/office/powerpoint/2010/main" val="1586235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ansition_Orange">
    <p:bg>
      <p:bgPr>
        <a:solidFill>
          <a:srgbClr val="FCB53D"/>
        </a:solidFill>
        <a:effectLst/>
      </p:bgPr>
    </p:bg>
    <p:spTree>
      <p:nvGrpSpPr>
        <p:cNvPr id="1" name=""/>
        <p:cNvGrpSpPr/>
        <p:nvPr/>
      </p:nvGrpSpPr>
      <p:grpSpPr>
        <a:xfrm>
          <a:off x="0" y="0"/>
          <a:ext cx="0" cy="0"/>
          <a:chOff x="0" y="0"/>
          <a:chExt cx="0" cy="0"/>
        </a:xfrm>
      </p:grpSpPr>
      <p:pic>
        <p:nvPicPr>
          <p:cNvPr id="2" name="Picture 2" descr="C:\Users\e1jlf02\AppData\Local\Temp\notesE062FE\FRB_NEW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6340475"/>
            <a:ext cx="19986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D66DE807-925C-4C62-9ECD-ADA0BA608DF7}" type="slidenum">
              <a:rPr lang="en-US"/>
              <a:pPr>
                <a:defRPr/>
              </a:pPr>
              <a:t>‹#›</a:t>
            </a:fld>
            <a:endParaRPr lang="en-US" dirty="0"/>
          </a:p>
        </p:txBody>
      </p:sp>
    </p:spTree>
    <p:extLst>
      <p:ext uri="{BB962C8B-B14F-4D97-AF65-F5344CB8AC3E}">
        <p14:creationId xmlns:p14="http://schemas.microsoft.com/office/powerpoint/2010/main" val="1757802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rey_Blank">
    <p:bg>
      <p:bgPr>
        <a:solidFill>
          <a:srgbClr val="D7DCDD"/>
        </a:soli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38" y="6340475"/>
            <a:ext cx="20113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2920" y="292947"/>
            <a:ext cx="9052560" cy="1007533"/>
          </a:xfrm>
          <a:prstGeom prst="rect">
            <a:avLst/>
          </a:prstGeom>
        </p:spPr>
        <p:txBody>
          <a:bodyPr lIns="99276" tIns="49638" rIns="99276" bIns="49638" anchor="ctr"/>
          <a:lstStyle>
            <a:lvl1pPr algn="l">
              <a:defRPr sz="3900">
                <a:solidFill>
                  <a:srgbClr val="002A59"/>
                </a:solidFill>
              </a:defRPr>
            </a:lvl1p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solidFill>
                  <a:srgbClr val="002A59"/>
                </a:solidFill>
              </a:defRPr>
            </a:lvl1pPr>
          </a:lstStyle>
          <a:p>
            <a:pPr>
              <a:defRPr/>
            </a:pPr>
            <a:endParaRPr lang="en-US"/>
          </a:p>
        </p:txBody>
      </p:sp>
      <p:sp>
        <p:nvSpPr>
          <p:cNvPr id="5" name="Slide Number Placeholder 5"/>
          <p:cNvSpPr>
            <a:spLocks noGrp="1"/>
          </p:cNvSpPr>
          <p:nvPr>
            <p:ph type="sldNum" sz="quarter" idx="11"/>
          </p:nvPr>
        </p:nvSpPr>
        <p:spPr/>
        <p:txBody>
          <a:bodyPr/>
          <a:lstStyle>
            <a:lvl1pPr>
              <a:defRPr>
                <a:solidFill>
                  <a:srgbClr val="002A59"/>
                </a:solidFill>
              </a:defRPr>
            </a:lvl1pPr>
          </a:lstStyle>
          <a:p>
            <a:pPr>
              <a:defRPr/>
            </a:pPr>
            <a:fld id="{62CB5905-4009-4DAD-BDFC-1C60399DB5AC}" type="slidenum">
              <a:rPr lang="en-US"/>
              <a:pPr>
                <a:defRPr/>
              </a:pPr>
              <a:t>‹#›</a:t>
            </a:fld>
            <a:endParaRPr lang="en-US" dirty="0"/>
          </a:p>
        </p:txBody>
      </p:sp>
    </p:spTree>
    <p:extLst>
      <p:ext uri="{BB962C8B-B14F-4D97-AF65-F5344CB8AC3E}">
        <p14:creationId xmlns:p14="http://schemas.microsoft.com/office/powerpoint/2010/main" val="2286477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293688"/>
            <a:ext cx="9051925"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06563"/>
            <a:ext cx="4449762"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06563"/>
            <a:ext cx="4449763"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4749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9545638" y="6904038"/>
            <a:ext cx="419100" cy="263525"/>
          </a:xfrm>
        </p:spPr>
        <p:txBody>
          <a:bodyPr/>
          <a:lstStyle>
            <a:lvl1pPr>
              <a:defRPr/>
            </a:lvl1pPr>
          </a:lstStyle>
          <a:p>
            <a:pPr>
              <a:defRPr/>
            </a:pPr>
            <a:fld id="{48E49405-D8FC-442C-99F9-8D1594E162FE}" type="slidenum">
              <a:rPr lang="en-US"/>
              <a:pPr>
                <a:defRPr/>
              </a:pPr>
              <a:t>‹#›</a:t>
            </a:fld>
            <a:endParaRPr lang="en-US" dirty="0"/>
          </a:p>
        </p:txBody>
      </p:sp>
    </p:spTree>
    <p:extLst>
      <p:ext uri="{BB962C8B-B14F-4D97-AF65-F5344CB8AC3E}">
        <p14:creationId xmlns:p14="http://schemas.microsoft.com/office/powerpoint/2010/main" val="189887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293688"/>
            <a:ext cx="9051925" cy="1219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636713"/>
            <a:ext cx="4443412"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319338"/>
            <a:ext cx="4443412"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636713"/>
            <a:ext cx="4445000"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319338"/>
            <a:ext cx="4445000"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905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293688"/>
            <a:ext cx="9051925" cy="12192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6989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19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90513"/>
            <a:ext cx="3308350" cy="12398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290513"/>
            <a:ext cx="5622925" cy="62436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530350"/>
            <a:ext cx="3308350" cy="5003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65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121275"/>
            <a:ext cx="6035675" cy="6032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54050"/>
            <a:ext cx="6035675" cy="43894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5724525"/>
            <a:ext cx="6035675" cy="8588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055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pimag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3251200"/>
            <a:ext cx="25146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FRB_notag_1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33463" y="5356225"/>
            <a:ext cx="416401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ChangeArrowheads="1"/>
          </p:cNvSpPr>
          <p:nvPr/>
        </p:nvSpPr>
        <p:spPr bwMode="ltGray">
          <a:xfrm>
            <a:off x="0" y="3332163"/>
            <a:ext cx="7543800" cy="1300162"/>
          </a:xfrm>
          <a:prstGeom prst="rect">
            <a:avLst/>
          </a:prstGeom>
          <a:solidFill>
            <a:srgbClr val="005B7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100">
                <a:solidFill>
                  <a:schemeClr val="tx1"/>
                </a:solidFill>
                <a:latin typeface="Times New Roman" pitchFamily="18" charset="0"/>
                <a:cs typeface="Arial" pitchFamily="34" charset="0"/>
              </a:defRPr>
            </a:lvl1pPr>
            <a:lvl2pPr marL="742950" indent="-285750" eaLnBrk="0" hangingPunct="0">
              <a:defRPr sz="3100">
                <a:solidFill>
                  <a:schemeClr val="tx1"/>
                </a:solidFill>
                <a:latin typeface="Times New Roman" pitchFamily="18" charset="0"/>
                <a:cs typeface="Arial" pitchFamily="34" charset="0"/>
              </a:defRPr>
            </a:lvl2pPr>
            <a:lvl3pPr marL="1143000" indent="-228600" eaLnBrk="0" hangingPunct="0">
              <a:defRPr sz="3100">
                <a:solidFill>
                  <a:schemeClr val="tx1"/>
                </a:solidFill>
                <a:latin typeface="Times New Roman" pitchFamily="18" charset="0"/>
                <a:cs typeface="Arial" pitchFamily="34" charset="0"/>
              </a:defRPr>
            </a:lvl3pPr>
            <a:lvl4pPr marL="1600200" indent="-228600" eaLnBrk="0" hangingPunct="0">
              <a:defRPr sz="3100">
                <a:solidFill>
                  <a:schemeClr val="tx1"/>
                </a:solidFill>
                <a:latin typeface="Times New Roman" pitchFamily="18" charset="0"/>
                <a:cs typeface="Arial" pitchFamily="34" charset="0"/>
              </a:defRPr>
            </a:lvl4pPr>
            <a:lvl5pPr marL="2057400" indent="-228600" eaLnBrk="0" hangingPunct="0">
              <a:defRPr sz="31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1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1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1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100">
                <a:solidFill>
                  <a:schemeClr val="tx1"/>
                </a:solidFill>
                <a:latin typeface="Times New Roman" pitchFamily="18" charset="0"/>
                <a:cs typeface="Arial" pitchFamily="34" charset="0"/>
              </a:defRPr>
            </a:lvl9pPr>
          </a:lstStyle>
          <a:p>
            <a:pPr algn="r">
              <a:defRPr/>
            </a:pPr>
            <a:endParaRPr lang="en-US" altLang="en-US" dirty="0" smtClean="0"/>
          </a:p>
        </p:txBody>
      </p:sp>
      <p:sp>
        <p:nvSpPr>
          <p:cNvPr id="1029" name="Rectangle 5"/>
          <p:cNvSpPr>
            <a:spLocks noChangeArrowheads="1"/>
          </p:cNvSpPr>
          <p:nvPr/>
        </p:nvSpPr>
        <p:spPr bwMode="ltGray">
          <a:xfrm>
            <a:off x="0" y="0"/>
            <a:ext cx="10058400" cy="3332163"/>
          </a:xfrm>
          <a:prstGeom prst="rect">
            <a:avLst/>
          </a:prstGeom>
          <a:solidFill>
            <a:srgbClr val="E9DFB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100">
                <a:solidFill>
                  <a:schemeClr val="tx1"/>
                </a:solidFill>
                <a:latin typeface="Times New Roman" pitchFamily="18" charset="0"/>
                <a:cs typeface="Arial" pitchFamily="34" charset="0"/>
              </a:defRPr>
            </a:lvl1pPr>
            <a:lvl2pPr marL="742950" indent="-285750" eaLnBrk="0" hangingPunct="0">
              <a:defRPr sz="3100">
                <a:solidFill>
                  <a:schemeClr val="tx1"/>
                </a:solidFill>
                <a:latin typeface="Times New Roman" pitchFamily="18" charset="0"/>
                <a:cs typeface="Arial" pitchFamily="34" charset="0"/>
              </a:defRPr>
            </a:lvl2pPr>
            <a:lvl3pPr marL="1143000" indent="-228600" eaLnBrk="0" hangingPunct="0">
              <a:defRPr sz="3100">
                <a:solidFill>
                  <a:schemeClr val="tx1"/>
                </a:solidFill>
                <a:latin typeface="Times New Roman" pitchFamily="18" charset="0"/>
                <a:cs typeface="Arial" pitchFamily="34" charset="0"/>
              </a:defRPr>
            </a:lvl3pPr>
            <a:lvl4pPr marL="1600200" indent="-228600" eaLnBrk="0" hangingPunct="0">
              <a:defRPr sz="3100">
                <a:solidFill>
                  <a:schemeClr val="tx1"/>
                </a:solidFill>
                <a:latin typeface="Times New Roman" pitchFamily="18" charset="0"/>
                <a:cs typeface="Arial" pitchFamily="34" charset="0"/>
              </a:defRPr>
            </a:lvl4pPr>
            <a:lvl5pPr marL="2057400" indent="-228600" eaLnBrk="0" hangingPunct="0">
              <a:defRPr sz="31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1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1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1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100">
                <a:solidFill>
                  <a:schemeClr val="tx1"/>
                </a:solidFill>
                <a:latin typeface="Times New Roman" pitchFamily="18" charset="0"/>
                <a:cs typeface="Arial" pitchFamily="34" charset="0"/>
              </a:defRPr>
            </a:lvl9pPr>
          </a:lstStyle>
          <a:p>
            <a:pPr algn="r">
              <a:defRPr/>
            </a:pPr>
            <a:endParaRPr lang="en-US" altLang="en-US" dirty="0" smtClean="0"/>
          </a:p>
        </p:txBody>
      </p:sp>
      <p:sp>
        <p:nvSpPr>
          <p:cNvPr id="1030" name="Line 6"/>
          <p:cNvSpPr>
            <a:spLocks noChangeShapeType="1"/>
          </p:cNvSpPr>
          <p:nvPr/>
        </p:nvSpPr>
        <p:spPr bwMode="ltGray">
          <a:xfrm>
            <a:off x="0" y="3332163"/>
            <a:ext cx="100584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Rectangle 7"/>
          <p:cNvSpPr>
            <a:spLocks noChangeArrowheads="1"/>
          </p:cNvSpPr>
          <p:nvPr/>
        </p:nvSpPr>
        <p:spPr bwMode="ltGray">
          <a:xfrm>
            <a:off x="7712075" y="2112963"/>
            <a:ext cx="1004888" cy="97631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100">
                <a:solidFill>
                  <a:schemeClr val="tx1"/>
                </a:solidFill>
                <a:latin typeface="Times New Roman" pitchFamily="18" charset="0"/>
                <a:cs typeface="Arial" pitchFamily="34" charset="0"/>
              </a:defRPr>
            </a:lvl1pPr>
            <a:lvl2pPr marL="742950" indent="-285750" eaLnBrk="0" hangingPunct="0">
              <a:defRPr sz="3100">
                <a:solidFill>
                  <a:schemeClr val="tx1"/>
                </a:solidFill>
                <a:latin typeface="Times New Roman" pitchFamily="18" charset="0"/>
                <a:cs typeface="Arial" pitchFamily="34" charset="0"/>
              </a:defRPr>
            </a:lvl2pPr>
            <a:lvl3pPr marL="1143000" indent="-228600" eaLnBrk="0" hangingPunct="0">
              <a:defRPr sz="3100">
                <a:solidFill>
                  <a:schemeClr val="tx1"/>
                </a:solidFill>
                <a:latin typeface="Times New Roman" pitchFamily="18" charset="0"/>
                <a:cs typeface="Arial" pitchFamily="34" charset="0"/>
              </a:defRPr>
            </a:lvl3pPr>
            <a:lvl4pPr marL="1600200" indent="-228600" eaLnBrk="0" hangingPunct="0">
              <a:defRPr sz="3100">
                <a:solidFill>
                  <a:schemeClr val="tx1"/>
                </a:solidFill>
                <a:latin typeface="Times New Roman" pitchFamily="18" charset="0"/>
                <a:cs typeface="Arial" pitchFamily="34" charset="0"/>
              </a:defRPr>
            </a:lvl4pPr>
            <a:lvl5pPr marL="2057400" indent="-228600" eaLnBrk="0" hangingPunct="0">
              <a:defRPr sz="31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1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1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1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100">
                <a:solidFill>
                  <a:schemeClr val="tx1"/>
                </a:solidFill>
                <a:latin typeface="Times New Roman" pitchFamily="18" charset="0"/>
                <a:cs typeface="Arial" pitchFamily="34" charset="0"/>
              </a:defRPr>
            </a:lvl9pPr>
          </a:lstStyle>
          <a:p>
            <a:pPr algn="r">
              <a:defRPr/>
            </a:pPr>
            <a:endParaRPr lang="en-US" altLang="en-US" dirty="0" smtClean="0"/>
          </a:p>
        </p:txBody>
      </p:sp>
      <p:sp>
        <p:nvSpPr>
          <p:cNvPr id="1032" name="Rectangle 8"/>
          <p:cNvSpPr>
            <a:spLocks noChangeArrowheads="1"/>
          </p:cNvSpPr>
          <p:nvPr/>
        </p:nvSpPr>
        <p:spPr bwMode="ltGray">
          <a:xfrm>
            <a:off x="6286500" y="3495675"/>
            <a:ext cx="1006475" cy="974725"/>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9248" tIns="49624" rIns="99248" bIns="49624" anchor="ctr"/>
          <a:lstStyle>
            <a:lvl1pPr defTabSz="992188" eaLnBrk="0" hangingPunct="0">
              <a:defRPr sz="3100">
                <a:solidFill>
                  <a:schemeClr val="tx1"/>
                </a:solidFill>
                <a:latin typeface="Times New Roman" pitchFamily="18" charset="0"/>
                <a:cs typeface="Arial" pitchFamily="34" charset="0"/>
              </a:defRPr>
            </a:lvl1pPr>
            <a:lvl2pPr marL="742950" indent="-285750" defTabSz="992188" eaLnBrk="0" hangingPunct="0">
              <a:defRPr sz="3100">
                <a:solidFill>
                  <a:schemeClr val="tx1"/>
                </a:solidFill>
                <a:latin typeface="Times New Roman" pitchFamily="18" charset="0"/>
                <a:cs typeface="Arial" pitchFamily="34" charset="0"/>
              </a:defRPr>
            </a:lvl2pPr>
            <a:lvl3pPr marL="1143000" indent="-228600" defTabSz="992188" eaLnBrk="0" hangingPunct="0">
              <a:defRPr sz="3100">
                <a:solidFill>
                  <a:schemeClr val="tx1"/>
                </a:solidFill>
                <a:latin typeface="Times New Roman" pitchFamily="18" charset="0"/>
                <a:cs typeface="Arial" pitchFamily="34" charset="0"/>
              </a:defRPr>
            </a:lvl3pPr>
            <a:lvl4pPr marL="1600200" indent="-228600" defTabSz="992188" eaLnBrk="0" hangingPunct="0">
              <a:defRPr sz="3100">
                <a:solidFill>
                  <a:schemeClr val="tx1"/>
                </a:solidFill>
                <a:latin typeface="Times New Roman" pitchFamily="18" charset="0"/>
                <a:cs typeface="Arial" pitchFamily="34" charset="0"/>
              </a:defRPr>
            </a:lvl4pPr>
            <a:lvl5pPr marL="2057400" indent="-228600" defTabSz="992188" eaLnBrk="0" hangingPunct="0">
              <a:defRPr sz="3100">
                <a:solidFill>
                  <a:schemeClr val="tx1"/>
                </a:solidFill>
                <a:latin typeface="Times New Roman" pitchFamily="18" charset="0"/>
                <a:cs typeface="Arial" pitchFamily="34" charset="0"/>
              </a:defRPr>
            </a:lvl5pPr>
            <a:lvl6pPr marL="2514600" indent="-228600" defTabSz="992188" eaLnBrk="0" fontAlgn="base" hangingPunct="0">
              <a:spcBef>
                <a:spcPct val="0"/>
              </a:spcBef>
              <a:spcAft>
                <a:spcPct val="0"/>
              </a:spcAft>
              <a:defRPr sz="3100">
                <a:solidFill>
                  <a:schemeClr val="tx1"/>
                </a:solidFill>
                <a:latin typeface="Times New Roman" pitchFamily="18" charset="0"/>
                <a:cs typeface="Arial" pitchFamily="34" charset="0"/>
              </a:defRPr>
            </a:lvl6pPr>
            <a:lvl7pPr marL="2971800" indent="-228600" defTabSz="992188" eaLnBrk="0" fontAlgn="base" hangingPunct="0">
              <a:spcBef>
                <a:spcPct val="0"/>
              </a:spcBef>
              <a:spcAft>
                <a:spcPct val="0"/>
              </a:spcAft>
              <a:defRPr sz="3100">
                <a:solidFill>
                  <a:schemeClr val="tx1"/>
                </a:solidFill>
                <a:latin typeface="Times New Roman" pitchFamily="18" charset="0"/>
                <a:cs typeface="Arial" pitchFamily="34" charset="0"/>
              </a:defRPr>
            </a:lvl7pPr>
            <a:lvl8pPr marL="3429000" indent="-228600" defTabSz="992188" eaLnBrk="0" fontAlgn="base" hangingPunct="0">
              <a:spcBef>
                <a:spcPct val="0"/>
              </a:spcBef>
              <a:spcAft>
                <a:spcPct val="0"/>
              </a:spcAft>
              <a:defRPr sz="3100">
                <a:solidFill>
                  <a:schemeClr val="tx1"/>
                </a:solidFill>
                <a:latin typeface="Times New Roman" pitchFamily="18" charset="0"/>
                <a:cs typeface="Arial" pitchFamily="34" charset="0"/>
              </a:defRPr>
            </a:lvl8pPr>
            <a:lvl9pPr marL="3886200" indent="-228600" defTabSz="992188" eaLnBrk="0" fontAlgn="base" hangingPunct="0">
              <a:spcBef>
                <a:spcPct val="0"/>
              </a:spcBef>
              <a:spcAft>
                <a:spcPct val="0"/>
              </a:spcAft>
              <a:defRPr sz="3100">
                <a:solidFill>
                  <a:schemeClr val="tx1"/>
                </a:solidFill>
                <a:latin typeface="Times New Roman" pitchFamily="18" charset="0"/>
                <a:cs typeface="Arial" pitchFamily="34" charset="0"/>
              </a:defRPr>
            </a:lvl9pPr>
          </a:lstStyle>
          <a:p>
            <a:pPr algn="ctr" eaLnBrk="1" hangingPunct="1">
              <a:defRPr/>
            </a:pPr>
            <a:endParaRPr lang="en-US" altLang="en-US" sz="2000" b="1" dirty="0" smtClean="0">
              <a:latin typeface="Arial" pitchFamily="34" charset="0"/>
            </a:endParaRPr>
          </a:p>
        </p:txBody>
      </p:sp>
      <p:sp>
        <p:nvSpPr>
          <p:cNvPr id="1033" name="Rectangle 9"/>
          <p:cNvSpPr>
            <a:spLocks noChangeArrowheads="1"/>
          </p:cNvSpPr>
          <p:nvPr/>
        </p:nvSpPr>
        <p:spPr bwMode="ltGray">
          <a:xfrm>
            <a:off x="7712075" y="4876800"/>
            <a:ext cx="1004888" cy="974725"/>
          </a:xfrm>
          <a:prstGeom prst="rect">
            <a:avLst/>
          </a:prstGeom>
          <a:noFill/>
          <a:ln w="9525" algn="ctr">
            <a:solidFill>
              <a:srgbClr val="002A5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100">
                <a:solidFill>
                  <a:schemeClr val="tx1"/>
                </a:solidFill>
                <a:latin typeface="Times New Roman" pitchFamily="18" charset="0"/>
                <a:cs typeface="Arial" pitchFamily="34" charset="0"/>
              </a:defRPr>
            </a:lvl1pPr>
            <a:lvl2pPr marL="742950" indent="-285750" eaLnBrk="0" hangingPunct="0">
              <a:defRPr sz="3100">
                <a:solidFill>
                  <a:schemeClr val="tx1"/>
                </a:solidFill>
                <a:latin typeface="Times New Roman" pitchFamily="18" charset="0"/>
                <a:cs typeface="Arial" pitchFamily="34" charset="0"/>
              </a:defRPr>
            </a:lvl2pPr>
            <a:lvl3pPr marL="1143000" indent="-228600" eaLnBrk="0" hangingPunct="0">
              <a:defRPr sz="3100">
                <a:solidFill>
                  <a:schemeClr val="tx1"/>
                </a:solidFill>
                <a:latin typeface="Times New Roman" pitchFamily="18" charset="0"/>
                <a:cs typeface="Arial" pitchFamily="34" charset="0"/>
              </a:defRPr>
            </a:lvl3pPr>
            <a:lvl4pPr marL="1600200" indent="-228600" eaLnBrk="0" hangingPunct="0">
              <a:defRPr sz="3100">
                <a:solidFill>
                  <a:schemeClr val="tx1"/>
                </a:solidFill>
                <a:latin typeface="Times New Roman" pitchFamily="18" charset="0"/>
                <a:cs typeface="Arial" pitchFamily="34" charset="0"/>
              </a:defRPr>
            </a:lvl4pPr>
            <a:lvl5pPr marL="2057400" indent="-228600" eaLnBrk="0" hangingPunct="0">
              <a:defRPr sz="31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1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1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1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100">
                <a:solidFill>
                  <a:schemeClr val="tx1"/>
                </a:solidFill>
                <a:latin typeface="Times New Roman" pitchFamily="18" charset="0"/>
                <a:cs typeface="Arial" pitchFamily="34" charset="0"/>
              </a:defRPr>
            </a:lvl9pPr>
          </a:lstStyle>
          <a:p>
            <a:pPr algn="r">
              <a:defRPr/>
            </a:pPr>
            <a:endParaRPr lang="en-US" altLang="en-US" dirty="0" smtClean="0"/>
          </a:p>
        </p:txBody>
      </p:sp>
    </p:spTree>
  </p:cSld>
  <p:clrMap bg1="lt1" tx1="dk1" bg2="lt2" tx2="dk2" accent1="accent1" accent2="accent2" accent3="accent3" accent4="accent4" accent5="accent5" accent6="accent6" hlink="hlink" folHlink="folHlink"/>
  <p:sldLayoutIdLst>
    <p:sldLayoutId id="2147536803" r:id="rId1"/>
    <p:sldLayoutId id="2147536804" r:id="rId2"/>
    <p:sldLayoutId id="2147536805" r:id="rId3"/>
    <p:sldLayoutId id="2147536806" r:id="rId4"/>
    <p:sldLayoutId id="2147536807" r:id="rId5"/>
    <p:sldLayoutId id="2147536808" r:id="rId6"/>
    <p:sldLayoutId id="2147536809" r:id="rId7"/>
    <p:sldLayoutId id="2147536810" r:id="rId8"/>
    <p:sldLayoutId id="2147536811" r:id="rId9"/>
    <p:sldLayoutId id="2147536812" r:id="rId10"/>
    <p:sldLayoutId id="2147536813" r:id="rId11"/>
  </p:sldLayoutIdLst>
  <p:txStyles>
    <p:titleStyle>
      <a:lvl1pPr algn="ctr" defTabSz="992188" rtl="0" eaLnBrk="0" fontAlgn="base" hangingPunct="0">
        <a:spcBef>
          <a:spcPct val="0"/>
        </a:spcBef>
        <a:spcAft>
          <a:spcPct val="0"/>
        </a:spcAft>
        <a:defRPr sz="4800">
          <a:solidFill>
            <a:schemeClr val="tx2"/>
          </a:solidFill>
          <a:latin typeface="+mj-lt"/>
          <a:ea typeface="+mj-ea"/>
          <a:cs typeface="+mj-cs"/>
        </a:defRPr>
      </a:lvl1pPr>
      <a:lvl2pPr algn="ctr" defTabSz="992188" rtl="0" eaLnBrk="0" fontAlgn="base" hangingPunct="0">
        <a:spcBef>
          <a:spcPct val="0"/>
        </a:spcBef>
        <a:spcAft>
          <a:spcPct val="0"/>
        </a:spcAft>
        <a:defRPr sz="4800">
          <a:solidFill>
            <a:schemeClr val="tx2"/>
          </a:solidFill>
          <a:latin typeface="Arial" charset="0"/>
        </a:defRPr>
      </a:lvl2pPr>
      <a:lvl3pPr algn="ctr" defTabSz="992188" rtl="0" eaLnBrk="0" fontAlgn="base" hangingPunct="0">
        <a:spcBef>
          <a:spcPct val="0"/>
        </a:spcBef>
        <a:spcAft>
          <a:spcPct val="0"/>
        </a:spcAft>
        <a:defRPr sz="4800">
          <a:solidFill>
            <a:schemeClr val="tx2"/>
          </a:solidFill>
          <a:latin typeface="Arial" charset="0"/>
        </a:defRPr>
      </a:lvl3pPr>
      <a:lvl4pPr algn="ctr" defTabSz="992188" rtl="0" eaLnBrk="0" fontAlgn="base" hangingPunct="0">
        <a:spcBef>
          <a:spcPct val="0"/>
        </a:spcBef>
        <a:spcAft>
          <a:spcPct val="0"/>
        </a:spcAft>
        <a:defRPr sz="4800">
          <a:solidFill>
            <a:schemeClr val="tx2"/>
          </a:solidFill>
          <a:latin typeface="Arial" charset="0"/>
        </a:defRPr>
      </a:lvl4pPr>
      <a:lvl5pPr algn="ctr" defTabSz="992188" rtl="0" eaLnBrk="0" fontAlgn="base" hangingPunct="0">
        <a:spcBef>
          <a:spcPct val="0"/>
        </a:spcBef>
        <a:spcAft>
          <a:spcPct val="0"/>
        </a:spcAft>
        <a:defRPr sz="4800">
          <a:solidFill>
            <a:schemeClr val="tx2"/>
          </a:solidFill>
          <a:latin typeface="Arial" charset="0"/>
        </a:defRPr>
      </a:lvl5pPr>
      <a:lvl6pPr marL="457200" algn="ctr" defTabSz="992188" rtl="0" fontAlgn="base">
        <a:spcBef>
          <a:spcPct val="0"/>
        </a:spcBef>
        <a:spcAft>
          <a:spcPct val="0"/>
        </a:spcAft>
        <a:defRPr sz="4800">
          <a:solidFill>
            <a:schemeClr val="tx2"/>
          </a:solidFill>
          <a:latin typeface="Arial" charset="0"/>
        </a:defRPr>
      </a:lvl6pPr>
      <a:lvl7pPr marL="914400" algn="ctr" defTabSz="992188" rtl="0" fontAlgn="base">
        <a:spcBef>
          <a:spcPct val="0"/>
        </a:spcBef>
        <a:spcAft>
          <a:spcPct val="0"/>
        </a:spcAft>
        <a:defRPr sz="4800">
          <a:solidFill>
            <a:schemeClr val="tx2"/>
          </a:solidFill>
          <a:latin typeface="Arial" charset="0"/>
        </a:defRPr>
      </a:lvl7pPr>
      <a:lvl8pPr marL="1371600" algn="ctr" defTabSz="992188" rtl="0" fontAlgn="base">
        <a:spcBef>
          <a:spcPct val="0"/>
        </a:spcBef>
        <a:spcAft>
          <a:spcPct val="0"/>
        </a:spcAft>
        <a:defRPr sz="4800">
          <a:solidFill>
            <a:schemeClr val="tx2"/>
          </a:solidFill>
          <a:latin typeface="Arial" charset="0"/>
        </a:defRPr>
      </a:lvl8pPr>
      <a:lvl9pPr marL="1828800" algn="ctr" defTabSz="992188" rtl="0" fontAlgn="base">
        <a:spcBef>
          <a:spcPct val="0"/>
        </a:spcBef>
        <a:spcAft>
          <a:spcPct val="0"/>
        </a:spcAft>
        <a:defRPr sz="4800">
          <a:solidFill>
            <a:schemeClr val="tx2"/>
          </a:solidFill>
          <a:latin typeface="Arial" charset="0"/>
        </a:defRPr>
      </a:lvl9pPr>
    </p:titleStyle>
    <p:bodyStyle>
      <a:lvl1pPr marL="373063" indent="-373063" algn="l" defTabSz="992188" rtl="0" eaLnBrk="0" fontAlgn="base" hangingPunct="0">
        <a:spcBef>
          <a:spcPct val="20000"/>
        </a:spcBef>
        <a:spcAft>
          <a:spcPct val="0"/>
        </a:spcAft>
        <a:buChar char="•"/>
        <a:defRPr sz="3500">
          <a:solidFill>
            <a:schemeClr val="tx1"/>
          </a:solidFill>
          <a:latin typeface="+mn-lt"/>
          <a:ea typeface="+mn-ea"/>
          <a:cs typeface="+mn-cs"/>
        </a:defRPr>
      </a:lvl1pPr>
      <a:lvl2pPr marL="806450" indent="-309563" algn="l" defTabSz="992188" rtl="0" eaLnBrk="0" fontAlgn="base" hangingPunct="0">
        <a:spcBef>
          <a:spcPct val="20000"/>
        </a:spcBef>
        <a:spcAft>
          <a:spcPct val="0"/>
        </a:spcAft>
        <a:buChar char="–"/>
        <a:defRPr sz="3000">
          <a:solidFill>
            <a:schemeClr val="tx1"/>
          </a:solidFill>
          <a:latin typeface="+mn-lt"/>
        </a:defRPr>
      </a:lvl2pPr>
      <a:lvl3pPr marL="1241425" indent="-249238" algn="l" defTabSz="992188" rtl="0" eaLnBrk="0" fontAlgn="base" hangingPunct="0">
        <a:spcBef>
          <a:spcPct val="20000"/>
        </a:spcBef>
        <a:spcAft>
          <a:spcPct val="0"/>
        </a:spcAft>
        <a:buChar char="•"/>
        <a:defRPr sz="2600">
          <a:solidFill>
            <a:schemeClr val="tx1"/>
          </a:solidFill>
          <a:latin typeface="+mn-lt"/>
        </a:defRPr>
      </a:lvl3pPr>
      <a:lvl4pPr marL="1736725" indent="-247650" algn="l" defTabSz="992188" rtl="0" eaLnBrk="0" fontAlgn="base" hangingPunct="0">
        <a:spcBef>
          <a:spcPct val="20000"/>
        </a:spcBef>
        <a:spcAft>
          <a:spcPct val="0"/>
        </a:spcAft>
        <a:buChar char="–"/>
        <a:defRPr sz="2200">
          <a:solidFill>
            <a:schemeClr val="tx1"/>
          </a:solidFill>
          <a:latin typeface="+mn-lt"/>
        </a:defRPr>
      </a:lvl4pPr>
      <a:lvl5pPr marL="2233613" indent="-247650" algn="l" defTabSz="992188" rtl="0" eaLnBrk="0" fontAlgn="base" hangingPunct="0">
        <a:spcBef>
          <a:spcPct val="20000"/>
        </a:spcBef>
        <a:spcAft>
          <a:spcPct val="0"/>
        </a:spcAft>
        <a:buChar char="»"/>
        <a:defRPr sz="2200">
          <a:solidFill>
            <a:schemeClr val="tx1"/>
          </a:solidFill>
          <a:latin typeface="+mn-lt"/>
        </a:defRPr>
      </a:lvl5pPr>
      <a:lvl6pPr marL="2690813" indent="-247650" algn="l" defTabSz="992188" rtl="0" fontAlgn="base">
        <a:spcBef>
          <a:spcPct val="20000"/>
        </a:spcBef>
        <a:spcAft>
          <a:spcPct val="0"/>
        </a:spcAft>
        <a:buChar char="»"/>
        <a:defRPr sz="2200">
          <a:solidFill>
            <a:schemeClr val="tx1"/>
          </a:solidFill>
          <a:latin typeface="+mn-lt"/>
        </a:defRPr>
      </a:lvl6pPr>
      <a:lvl7pPr marL="3148013" indent="-247650" algn="l" defTabSz="992188" rtl="0" fontAlgn="base">
        <a:spcBef>
          <a:spcPct val="20000"/>
        </a:spcBef>
        <a:spcAft>
          <a:spcPct val="0"/>
        </a:spcAft>
        <a:buChar char="»"/>
        <a:defRPr sz="2200">
          <a:solidFill>
            <a:schemeClr val="tx1"/>
          </a:solidFill>
          <a:latin typeface="+mn-lt"/>
        </a:defRPr>
      </a:lvl7pPr>
      <a:lvl8pPr marL="3605213" indent="-247650" algn="l" defTabSz="992188" rtl="0" fontAlgn="base">
        <a:spcBef>
          <a:spcPct val="20000"/>
        </a:spcBef>
        <a:spcAft>
          <a:spcPct val="0"/>
        </a:spcAft>
        <a:buChar char="»"/>
        <a:defRPr sz="2200">
          <a:solidFill>
            <a:schemeClr val="tx1"/>
          </a:solidFill>
          <a:latin typeface="+mn-lt"/>
        </a:defRPr>
      </a:lvl8pPr>
      <a:lvl9pPr marL="4062413" indent="-247650" algn="l" defTabSz="992188"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91000" y="6502400"/>
            <a:ext cx="5699125" cy="307975"/>
          </a:xfrm>
          <a:prstGeom prst="rect">
            <a:avLst/>
          </a:prstGeom>
        </p:spPr>
        <p:txBody>
          <a:bodyPr vert="horz" lIns="99276" tIns="49638" rIns="99276" bIns="49638" rtlCol="0" anchor="ctr"/>
          <a:lstStyle>
            <a:lvl1pPr algn="r">
              <a:defRPr sz="1300" i="1">
                <a:solidFill>
                  <a:schemeClr val="bg1"/>
                </a:solidFill>
                <a:cs typeface="Arial" charset="0"/>
              </a:defRPr>
            </a:lvl1pPr>
          </a:lstStyle>
          <a:p>
            <a:pPr>
              <a:defRPr/>
            </a:pPr>
            <a:endParaRPr lang="en-US"/>
          </a:p>
        </p:txBody>
      </p:sp>
      <p:sp>
        <p:nvSpPr>
          <p:cNvPr id="6" name="Slide Number Placeholder 5"/>
          <p:cNvSpPr>
            <a:spLocks noGrp="1"/>
          </p:cNvSpPr>
          <p:nvPr>
            <p:ph type="sldNum" sz="quarter" idx="4"/>
          </p:nvPr>
        </p:nvSpPr>
        <p:spPr>
          <a:xfrm>
            <a:off x="9388475" y="6827838"/>
            <a:ext cx="501650" cy="325437"/>
          </a:xfrm>
          <a:prstGeom prst="rect">
            <a:avLst/>
          </a:prstGeom>
        </p:spPr>
        <p:txBody>
          <a:bodyPr vert="horz" lIns="99276" tIns="49638" rIns="99276" bIns="49638" rtlCol="0" anchor="ctr"/>
          <a:lstStyle>
            <a:lvl1pPr algn="r">
              <a:defRPr sz="1300">
                <a:solidFill>
                  <a:schemeClr val="bg1"/>
                </a:solidFill>
                <a:cs typeface="Arial" charset="0"/>
              </a:defRPr>
            </a:lvl1pPr>
          </a:lstStyle>
          <a:p>
            <a:pPr>
              <a:defRPr/>
            </a:pPr>
            <a:fld id="{206C7623-E845-4511-B2EA-86A661B15A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36814" r:id="rId1"/>
    <p:sldLayoutId id="2147536815" r:id="rId2"/>
    <p:sldLayoutId id="2147536816" r:id="rId3"/>
    <p:sldLayoutId id="2147536817" r:id="rId4"/>
    <p:sldLayoutId id="2147536818" r:id="rId5"/>
    <p:sldLayoutId id="2147536819" r:id="rId6"/>
    <p:sldLayoutId id="2147536820" r:id="rId7"/>
    <p:sldLayoutId id="2147536821" r:id="rId8"/>
    <p:sldLayoutId id="2147536822" r:id="rId9"/>
    <p:sldLayoutId id="2147536823" r:id="rId10"/>
    <p:sldLayoutId id="2147536824" r:id="rId11"/>
    <p:sldLayoutId id="2147536825" r:id="rId12"/>
    <p:sldLayoutId id="2147536826" r:id="rId13"/>
    <p:sldLayoutId id="2147536827" r:id="rId14"/>
  </p:sldLayoutIdLst>
  <p:txStyles>
    <p:titleStyle>
      <a:lvl1pPr algn="ctr" defTabSz="992188" rtl="0" eaLnBrk="0" fontAlgn="base" hangingPunct="0">
        <a:spcBef>
          <a:spcPct val="0"/>
        </a:spcBef>
        <a:spcAft>
          <a:spcPct val="0"/>
        </a:spcAft>
        <a:defRPr sz="4800" kern="1200">
          <a:solidFill>
            <a:schemeClr val="tx1"/>
          </a:solidFill>
          <a:latin typeface="+mj-lt"/>
          <a:ea typeface="+mj-ea"/>
          <a:cs typeface="+mj-cs"/>
        </a:defRPr>
      </a:lvl1pPr>
      <a:lvl2pPr algn="ctr" defTabSz="992188" rtl="0" eaLnBrk="0" fontAlgn="base" hangingPunct="0">
        <a:spcBef>
          <a:spcPct val="0"/>
        </a:spcBef>
        <a:spcAft>
          <a:spcPct val="0"/>
        </a:spcAft>
        <a:defRPr sz="4800">
          <a:solidFill>
            <a:schemeClr val="tx1"/>
          </a:solidFill>
          <a:latin typeface="Myriad Pro"/>
        </a:defRPr>
      </a:lvl2pPr>
      <a:lvl3pPr algn="ctr" defTabSz="992188" rtl="0" eaLnBrk="0" fontAlgn="base" hangingPunct="0">
        <a:spcBef>
          <a:spcPct val="0"/>
        </a:spcBef>
        <a:spcAft>
          <a:spcPct val="0"/>
        </a:spcAft>
        <a:defRPr sz="4800">
          <a:solidFill>
            <a:schemeClr val="tx1"/>
          </a:solidFill>
          <a:latin typeface="Myriad Pro"/>
        </a:defRPr>
      </a:lvl3pPr>
      <a:lvl4pPr algn="ctr" defTabSz="992188" rtl="0" eaLnBrk="0" fontAlgn="base" hangingPunct="0">
        <a:spcBef>
          <a:spcPct val="0"/>
        </a:spcBef>
        <a:spcAft>
          <a:spcPct val="0"/>
        </a:spcAft>
        <a:defRPr sz="4800">
          <a:solidFill>
            <a:schemeClr val="tx1"/>
          </a:solidFill>
          <a:latin typeface="Myriad Pro"/>
        </a:defRPr>
      </a:lvl4pPr>
      <a:lvl5pPr algn="ctr" defTabSz="992188" rtl="0" eaLnBrk="0" fontAlgn="base" hangingPunct="0">
        <a:spcBef>
          <a:spcPct val="0"/>
        </a:spcBef>
        <a:spcAft>
          <a:spcPct val="0"/>
        </a:spcAft>
        <a:defRPr sz="4800">
          <a:solidFill>
            <a:schemeClr val="tx1"/>
          </a:solidFill>
          <a:latin typeface="Myriad Pro"/>
        </a:defRPr>
      </a:lvl5pPr>
      <a:lvl6pPr marL="457200" algn="ctr" defTabSz="992188" rtl="0" fontAlgn="base">
        <a:spcBef>
          <a:spcPct val="0"/>
        </a:spcBef>
        <a:spcAft>
          <a:spcPct val="0"/>
        </a:spcAft>
        <a:defRPr sz="4800">
          <a:solidFill>
            <a:schemeClr val="tx1"/>
          </a:solidFill>
          <a:latin typeface="Myriad Pro"/>
        </a:defRPr>
      </a:lvl6pPr>
      <a:lvl7pPr marL="914400" algn="ctr" defTabSz="992188" rtl="0" fontAlgn="base">
        <a:spcBef>
          <a:spcPct val="0"/>
        </a:spcBef>
        <a:spcAft>
          <a:spcPct val="0"/>
        </a:spcAft>
        <a:defRPr sz="4800">
          <a:solidFill>
            <a:schemeClr val="tx1"/>
          </a:solidFill>
          <a:latin typeface="Myriad Pro"/>
        </a:defRPr>
      </a:lvl7pPr>
      <a:lvl8pPr marL="1371600" algn="ctr" defTabSz="992188" rtl="0" fontAlgn="base">
        <a:spcBef>
          <a:spcPct val="0"/>
        </a:spcBef>
        <a:spcAft>
          <a:spcPct val="0"/>
        </a:spcAft>
        <a:defRPr sz="4800">
          <a:solidFill>
            <a:schemeClr val="tx1"/>
          </a:solidFill>
          <a:latin typeface="Myriad Pro"/>
        </a:defRPr>
      </a:lvl8pPr>
      <a:lvl9pPr marL="1828800" algn="ctr" defTabSz="992188" rtl="0" fontAlgn="base">
        <a:spcBef>
          <a:spcPct val="0"/>
        </a:spcBef>
        <a:spcAft>
          <a:spcPct val="0"/>
        </a:spcAft>
        <a:defRPr sz="4800">
          <a:solidFill>
            <a:schemeClr val="tx1"/>
          </a:solidFill>
          <a:latin typeface="Myriad Pro"/>
        </a:defRPr>
      </a:lvl9pPr>
    </p:titleStyle>
    <p:body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3613"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91000" y="6502400"/>
            <a:ext cx="5699125" cy="307975"/>
          </a:xfrm>
          <a:prstGeom prst="rect">
            <a:avLst/>
          </a:prstGeom>
        </p:spPr>
        <p:txBody>
          <a:bodyPr vert="horz" lIns="99276" tIns="49638" rIns="99276" bIns="49638" rtlCol="0" anchor="ctr"/>
          <a:lstStyle>
            <a:lvl1pPr algn="r">
              <a:defRPr sz="1300" i="1">
                <a:solidFill>
                  <a:schemeClr val="bg1"/>
                </a:solidFill>
                <a:cs typeface="Arial" charset="0"/>
              </a:defRPr>
            </a:lvl1pPr>
          </a:lstStyle>
          <a:p>
            <a:pPr>
              <a:defRPr/>
            </a:pPr>
            <a:endParaRPr lang="en-US"/>
          </a:p>
        </p:txBody>
      </p:sp>
      <p:sp>
        <p:nvSpPr>
          <p:cNvPr id="6" name="Slide Number Placeholder 5"/>
          <p:cNvSpPr>
            <a:spLocks noGrp="1"/>
          </p:cNvSpPr>
          <p:nvPr>
            <p:ph type="sldNum" sz="quarter" idx="4"/>
          </p:nvPr>
        </p:nvSpPr>
        <p:spPr>
          <a:xfrm>
            <a:off x="9388475" y="6827838"/>
            <a:ext cx="501650" cy="325437"/>
          </a:xfrm>
          <a:prstGeom prst="rect">
            <a:avLst/>
          </a:prstGeom>
        </p:spPr>
        <p:txBody>
          <a:bodyPr vert="horz" lIns="99276" tIns="49638" rIns="99276" bIns="49638" rtlCol="0" anchor="ctr"/>
          <a:lstStyle>
            <a:lvl1pPr algn="r">
              <a:defRPr sz="1300">
                <a:solidFill>
                  <a:schemeClr val="bg1"/>
                </a:solidFill>
                <a:cs typeface="Arial" charset="0"/>
              </a:defRPr>
            </a:lvl1pPr>
          </a:lstStyle>
          <a:p>
            <a:pPr>
              <a:defRPr/>
            </a:pPr>
            <a:fld id="{74DC5FE5-BFD8-48ED-A0CF-CD01B46902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36828" r:id="rId1"/>
    <p:sldLayoutId id="2147536829" r:id="rId2"/>
    <p:sldLayoutId id="2147536830" r:id="rId3"/>
    <p:sldLayoutId id="2147536831" r:id="rId4"/>
    <p:sldLayoutId id="2147536832" r:id="rId5"/>
    <p:sldLayoutId id="2147536833" r:id="rId6"/>
    <p:sldLayoutId id="2147536834" r:id="rId7"/>
    <p:sldLayoutId id="2147536835" r:id="rId8"/>
    <p:sldLayoutId id="2147536836" r:id="rId9"/>
    <p:sldLayoutId id="2147536837" r:id="rId10"/>
    <p:sldLayoutId id="2147536838" r:id="rId11"/>
    <p:sldLayoutId id="2147536839" r:id="rId12"/>
    <p:sldLayoutId id="2147536840" r:id="rId13"/>
    <p:sldLayoutId id="2147536841" r:id="rId14"/>
    <p:sldLayoutId id="2147536842" r:id="rId15"/>
  </p:sldLayoutIdLst>
  <p:txStyles>
    <p:titleStyle>
      <a:lvl1pPr algn="ctr" defTabSz="992188" rtl="0" eaLnBrk="0" fontAlgn="base" hangingPunct="0">
        <a:spcBef>
          <a:spcPct val="0"/>
        </a:spcBef>
        <a:spcAft>
          <a:spcPct val="0"/>
        </a:spcAft>
        <a:defRPr sz="4800" kern="1200">
          <a:solidFill>
            <a:schemeClr val="tx1"/>
          </a:solidFill>
          <a:latin typeface="+mj-lt"/>
          <a:ea typeface="+mj-ea"/>
          <a:cs typeface="+mj-cs"/>
        </a:defRPr>
      </a:lvl1pPr>
      <a:lvl2pPr algn="ctr" defTabSz="992188" rtl="0" eaLnBrk="0" fontAlgn="base" hangingPunct="0">
        <a:spcBef>
          <a:spcPct val="0"/>
        </a:spcBef>
        <a:spcAft>
          <a:spcPct val="0"/>
        </a:spcAft>
        <a:defRPr sz="4800">
          <a:solidFill>
            <a:schemeClr val="tx1"/>
          </a:solidFill>
          <a:latin typeface="Myriad Pro"/>
        </a:defRPr>
      </a:lvl2pPr>
      <a:lvl3pPr algn="ctr" defTabSz="992188" rtl="0" eaLnBrk="0" fontAlgn="base" hangingPunct="0">
        <a:spcBef>
          <a:spcPct val="0"/>
        </a:spcBef>
        <a:spcAft>
          <a:spcPct val="0"/>
        </a:spcAft>
        <a:defRPr sz="4800">
          <a:solidFill>
            <a:schemeClr val="tx1"/>
          </a:solidFill>
          <a:latin typeface="Myriad Pro"/>
        </a:defRPr>
      </a:lvl3pPr>
      <a:lvl4pPr algn="ctr" defTabSz="992188" rtl="0" eaLnBrk="0" fontAlgn="base" hangingPunct="0">
        <a:spcBef>
          <a:spcPct val="0"/>
        </a:spcBef>
        <a:spcAft>
          <a:spcPct val="0"/>
        </a:spcAft>
        <a:defRPr sz="4800">
          <a:solidFill>
            <a:schemeClr val="tx1"/>
          </a:solidFill>
          <a:latin typeface="Myriad Pro"/>
        </a:defRPr>
      </a:lvl4pPr>
      <a:lvl5pPr algn="ctr" defTabSz="992188" rtl="0" eaLnBrk="0" fontAlgn="base" hangingPunct="0">
        <a:spcBef>
          <a:spcPct val="0"/>
        </a:spcBef>
        <a:spcAft>
          <a:spcPct val="0"/>
        </a:spcAft>
        <a:defRPr sz="4800">
          <a:solidFill>
            <a:schemeClr val="tx1"/>
          </a:solidFill>
          <a:latin typeface="Myriad Pro"/>
        </a:defRPr>
      </a:lvl5pPr>
      <a:lvl6pPr marL="457200" algn="ctr" defTabSz="992188" rtl="0" fontAlgn="base">
        <a:spcBef>
          <a:spcPct val="0"/>
        </a:spcBef>
        <a:spcAft>
          <a:spcPct val="0"/>
        </a:spcAft>
        <a:defRPr sz="4800">
          <a:solidFill>
            <a:schemeClr val="tx1"/>
          </a:solidFill>
          <a:latin typeface="Myriad Pro"/>
        </a:defRPr>
      </a:lvl6pPr>
      <a:lvl7pPr marL="914400" algn="ctr" defTabSz="992188" rtl="0" fontAlgn="base">
        <a:spcBef>
          <a:spcPct val="0"/>
        </a:spcBef>
        <a:spcAft>
          <a:spcPct val="0"/>
        </a:spcAft>
        <a:defRPr sz="4800">
          <a:solidFill>
            <a:schemeClr val="tx1"/>
          </a:solidFill>
          <a:latin typeface="Myriad Pro"/>
        </a:defRPr>
      </a:lvl7pPr>
      <a:lvl8pPr marL="1371600" algn="ctr" defTabSz="992188" rtl="0" fontAlgn="base">
        <a:spcBef>
          <a:spcPct val="0"/>
        </a:spcBef>
        <a:spcAft>
          <a:spcPct val="0"/>
        </a:spcAft>
        <a:defRPr sz="4800">
          <a:solidFill>
            <a:schemeClr val="tx1"/>
          </a:solidFill>
          <a:latin typeface="Myriad Pro"/>
        </a:defRPr>
      </a:lvl8pPr>
      <a:lvl9pPr marL="1828800" algn="ctr" defTabSz="992188" rtl="0" fontAlgn="base">
        <a:spcBef>
          <a:spcPct val="0"/>
        </a:spcBef>
        <a:spcAft>
          <a:spcPct val="0"/>
        </a:spcAft>
        <a:defRPr sz="4800">
          <a:solidFill>
            <a:schemeClr val="tx1"/>
          </a:solidFill>
          <a:latin typeface="Myriad Pro"/>
        </a:defRPr>
      </a:lvl9pPr>
    </p:titleStyle>
    <p:body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3613"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bwMode="auto">
          <a:xfrm>
            <a:off x="0" y="2519363"/>
            <a:ext cx="10058400" cy="130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r>
              <a:rPr lang="en-US" altLang="en-US" dirty="0" smtClean="0"/>
              <a:t>Regional Economic Conditions </a:t>
            </a:r>
          </a:p>
        </p:txBody>
      </p:sp>
      <p:sp>
        <p:nvSpPr>
          <p:cNvPr id="32771" name="Subtitle 2"/>
          <p:cNvSpPr>
            <a:spLocks noGrp="1"/>
          </p:cNvSpPr>
          <p:nvPr>
            <p:ph type="subTitle" idx="1"/>
          </p:nvPr>
        </p:nvSpPr>
        <p:spPr bwMode="auto">
          <a:xfrm>
            <a:off x="4763" y="3811588"/>
            <a:ext cx="5092700" cy="1054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eaLnBrk="1" hangingPunct="1"/>
            <a:r>
              <a:rPr lang="en-US" altLang="en-US" dirty="0" smtClean="0"/>
              <a:t>January 5,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pPr defTabSz="992188">
              <a:defRPr/>
            </a:pPr>
            <a:fld id="{5C8D5CD0-FF93-458B-843F-ED5014FCD408}" type="slidenum">
              <a:rPr lang="en-US">
                <a:latin typeface="+mn-lt"/>
              </a:rPr>
              <a:pPr defTabSz="992188">
                <a:defRPr/>
              </a:pPr>
              <a:t>10</a:t>
            </a:fld>
            <a:endParaRPr lang="en-US" dirty="0">
              <a:latin typeface="+mn-lt"/>
            </a:endParaRPr>
          </a:p>
        </p:txBody>
      </p:sp>
      <p:sp>
        <p:nvSpPr>
          <p:cNvPr id="93195" name="Rectangle 10"/>
          <p:cNvSpPr>
            <a:spLocks noChangeArrowheads="1"/>
          </p:cNvSpPr>
          <p:nvPr/>
        </p:nvSpPr>
        <p:spPr bwMode="auto">
          <a:xfrm>
            <a:off x="622300" y="0"/>
            <a:ext cx="9382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dirty="0" smtClean="0">
                <a:solidFill>
                  <a:srgbClr val="002A59"/>
                </a:solidFill>
                <a:latin typeface="Arial" charset="0"/>
              </a:rPr>
              <a:t>SC Labor Force Participation</a:t>
            </a:r>
            <a:endParaRPr lang="en-US" altLang="en-US" sz="2600" b="1" dirty="0">
              <a:solidFill>
                <a:srgbClr val="002A59"/>
              </a:solidFill>
              <a:latin typeface="Arial" charset="0"/>
            </a:endParaRPr>
          </a:p>
        </p:txBody>
      </p:sp>
      <p:sp>
        <p:nvSpPr>
          <p:cNvPr id="6" name="Text Box 12"/>
          <p:cNvSpPr txBox="1">
            <a:spLocks noChangeArrowheads="1"/>
          </p:cNvSpPr>
          <p:nvPr/>
        </p:nvSpPr>
        <p:spPr bwMode="auto">
          <a:xfrm>
            <a:off x="5132388" y="6891338"/>
            <a:ext cx="3331321"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a:t>
            </a:r>
            <a:r>
              <a:rPr lang="en-US" altLang="en-US" sz="1100" dirty="0" smtClean="0">
                <a:latin typeface="Arial" charset="0"/>
              </a:rPr>
              <a:t>: </a:t>
            </a:r>
            <a:r>
              <a:rPr lang="en-US" altLang="en-US" sz="1100" dirty="0" err="1" smtClean="0">
                <a:latin typeface="Arial" charset="0"/>
              </a:rPr>
              <a:t>Haver</a:t>
            </a:r>
            <a:r>
              <a:rPr lang="en-US" altLang="en-US" sz="1100" dirty="0" smtClean="0">
                <a:latin typeface="Arial" charset="0"/>
              </a:rPr>
              <a:t> Analytics and Department of Labor </a:t>
            </a:r>
            <a:endParaRPr lang="en-US" altLang="en-US" sz="1100" dirty="0">
              <a:latin typeface="Arial" charset="0"/>
            </a:endParaRPr>
          </a:p>
        </p:txBody>
      </p:sp>
      <p:pic>
        <p:nvPicPr>
          <p:cNvPr id="2" name="Picture 1"/>
          <p:cNvPicPr>
            <a:picLocks noChangeAspect="1"/>
          </p:cNvPicPr>
          <p:nvPr/>
        </p:nvPicPr>
        <p:blipFill>
          <a:blip r:embed="rId3"/>
          <a:stretch>
            <a:fillRect/>
          </a:stretch>
        </p:blipFill>
        <p:spPr>
          <a:xfrm>
            <a:off x="727840" y="1084465"/>
            <a:ext cx="8715591" cy="5453510"/>
          </a:xfrm>
          <a:prstGeom prst="rect">
            <a:avLst/>
          </a:prstGeom>
        </p:spPr>
      </p:pic>
    </p:spTree>
    <p:extLst>
      <p:ext uri="{BB962C8B-B14F-4D97-AF65-F5344CB8AC3E}">
        <p14:creationId xmlns:p14="http://schemas.microsoft.com/office/powerpoint/2010/main" val="3858152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pPr defTabSz="992188">
              <a:defRPr/>
            </a:pPr>
            <a:fld id="{5C8D5CD0-FF93-458B-843F-ED5014FCD408}" type="slidenum">
              <a:rPr lang="en-US">
                <a:latin typeface="+mn-lt"/>
              </a:rPr>
              <a:pPr defTabSz="992188">
                <a:defRPr/>
              </a:pPr>
              <a:t>11</a:t>
            </a:fld>
            <a:endParaRPr lang="en-US" dirty="0">
              <a:latin typeface="+mn-lt"/>
            </a:endParaRPr>
          </a:p>
        </p:txBody>
      </p:sp>
      <p:sp>
        <p:nvSpPr>
          <p:cNvPr id="93195" name="Rectangle 10"/>
          <p:cNvSpPr>
            <a:spLocks noChangeArrowheads="1"/>
          </p:cNvSpPr>
          <p:nvPr/>
        </p:nvSpPr>
        <p:spPr bwMode="auto">
          <a:xfrm>
            <a:off x="622300" y="0"/>
            <a:ext cx="9382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dirty="0" smtClean="0">
                <a:solidFill>
                  <a:srgbClr val="002A59"/>
                </a:solidFill>
                <a:latin typeface="Arial" charset="0"/>
              </a:rPr>
              <a:t>SC Initial Unemployment Claims</a:t>
            </a:r>
            <a:endParaRPr lang="en-US" altLang="en-US" sz="2600" b="1" dirty="0">
              <a:solidFill>
                <a:srgbClr val="002A59"/>
              </a:solidFill>
              <a:latin typeface="Arial" charset="0"/>
            </a:endParaRPr>
          </a:p>
        </p:txBody>
      </p:sp>
      <p:sp>
        <p:nvSpPr>
          <p:cNvPr id="6" name="Text Box 12"/>
          <p:cNvSpPr txBox="1">
            <a:spLocks noChangeArrowheads="1"/>
          </p:cNvSpPr>
          <p:nvPr/>
        </p:nvSpPr>
        <p:spPr bwMode="auto">
          <a:xfrm>
            <a:off x="5132388" y="6891338"/>
            <a:ext cx="3331321"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a:t>
            </a:r>
            <a:r>
              <a:rPr lang="en-US" altLang="en-US" sz="1100" dirty="0" smtClean="0">
                <a:latin typeface="Arial" charset="0"/>
              </a:rPr>
              <a:t>: </a:t>
            </a:r>
            <a:r>
              <a:rPr lang="en-US" altLang="en-US" sz="1100" dirty="0" err="1" smtClean="0">
                <a:latin typeface="Arial" charset="0"/>
              </a:rPr>
              <a:t>Haver</a:t>
            </a:r>
            <a:r>
              <a:rPr lang="en-US" altLang="en-US" sz="1100" dirty="0" smtClean="0">
                <a:latin typeface="Arial" charset="0"/>
              </a:rPr>
              <a:t> Analytics and Department of Labor </a:t>
            </a:r>
            <a:endParaRPr lang="en-US" altLang="en-US" sz="1100" dirty="0">
              <a:latin typeface="Arial" charset="0"/>
            </a:endParaRPr>
          </a:p>
        </p:txBody>
      </p:sp>
      <p:pic>
        <p:nvPicPr>
          <p:cNvPr id="2" name="Picture 1"/>
          <p:cNvPicPr>
            <a:picLocks noChangeAspect="1"/>
          </p:cNvPicPr>
          <p:nvPr/>
        </p:nvPicPr>
        <p:blipFill>
          <a:blip r:embed="rId3"/>
          <a:stretch>
            <a:fillRect/>
          </a:stretch>
        </p:blipFill>
        <p:spPr>
          <a:xfrm>
            <a:off x="689435" y="969250"/>
            <a:ext cx="8722463" cy="5453510"/>
          </a:xfrm>
          <a:prstGeom prst="rect">
            <a:avLst/>
          </a:prstGeom>
        </p:spPr>
      </p:pic>
    </p:spTree>
    <p:extLst>
      <p:ext uri="{BB962C8B-B14F-4D97-AF65-F5344CB8AC3E}">
        <p14:creationId xmlns:p14="http://schemas.microsoft.com/office/powerpoint/2010/main" val="2767208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pPr defTabSz="992188">
              <a:defRPr/>
            </a:pPr>
            <a:fld id="{5C8D5CD0-FF93-458B-843F-ED5014FCD408}" type="slidenum">
              <a:rPr lang="en-US">
                <a:latin typeface="+mn-lt"/>
              </a:rPr>
              <a:pPr defTabSz="992188">
                <a:defRPr/>
              </a:pPr>
              <a:t>12</a:t>
            </a:fld>
            <a:endParaRPr lang="en-US" dirty="0">
              <a:latin typeface="+mn-lt"/>
            </a:endParaRPr>
          </a:p>
        </p:txBody>
      </p:sp>
      <p:sp>
        <p:nvSpPr>
          <p:cNvPr id="93195" name="Rectangle 10"/>
          <p:cNvSpPr>
            <a:spLocks noChangeArrowheads="1"/>
          </p:cNvSpPr>
          <p:nvPr/>
        </p:nvSpPr>
        <p:spPr bwMode="auto">
          <a:xfrm>
            <a:off x="622300" y="0"/>
            <a:ext cx="9382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dirty="0" smtClean="0">
                <a:solidFill>
                  <a:srgbClr val="002A59"/>
                </a:solidFill>
                <a:latin typeface="Arial" charset="0"/>
              </a:rPr>
              <a:t>SC Labor Market Measures</a:t>
            </a:r>
            <a:endParaRPr lang="en-US" altLang="en-US" sz="2600" b="1" dirty="0">
              <a:solidFill>
                <a:srgbClr val="002A59"/>
              </a:solidFill>
              <a:latin typeface="Arial" charset="0"/>
            </a:endParaRPr>
          </a:p>
        </p:txBody>
      </p:sp>
      <p:sp>
        <p:nvSpPr>
          <p:cNvPr id="6" name="Text Box 12"/>
          <p:cNvSpPr txBox="1">
            <a:spLocks noChangeArrowheads="1"/>
          </p:cNvSpPr>
          <p:nvPr/>
        </p:nvSpPr>
        <p:spPr bwMode="auto">
          <a:xfrm>
            <a:off x="5132388" y="6891338"/>
            <a:ext cx="3331321"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a:t>
            </a:r>
            <a:r>
              <a:rPr lang="en-US" altLang="en-US" sz="1100" dirty="0" smtClean="0">
                <a:latin typeface="Arial" charset="0"/>
              </a:rPr>
              <a:t>: </a:t>
            </a:r>
            <a:r>
              <a:rPr lang="en-US" altLang="en-US" sz="1100" dirty="0" err="1" smtClean="0">
                <a:latin typeface="Arial" charset="0"/>
              </a:rPr>
              <a:t>Haver</a:t>
            </a:r>
            <a:r>
              <a:rPr lang="en-US" altLang="en-US" sz="1100" dirty="0" smtClean="0">
                <a:latin typeface="Arial" charset="0"/>
              </a:rPr>
              <a:t> Analytics and Department of Labor </a:t>
            </a:r>
            <a:endParaRPr lang="en-US" altLang="en-US" sz="1100" dirty="0">
              <a:latin typeface="Arial" charset="0"/>
            </a:endParaRPr>
          </a:p>
        </p:txBody>
      </p:sp>
      <p:pic>
        <p:nvPicPr>
          <p:cNvPr id="2" name="Picture 1"/>
          <p:cNvPicPr>
            <a:picLocks noChangeAspect="1"/>
          </p:cNvPicPr>
          <p:nvPr/>
        </p:nvPicPr>
        <p:blipFill>
          <a:blip r:embed="rId3"/>
          <a:stretch>
            <a:fillRect/>
          </a:stretch>
        </p:blipFill>
        <p:spPr>
          <a:xfrm>
            <a:off x="594597" y="1467832"/>
            <a:ext cx="8851178" cy="4263638"/>
          </a:xfrm>
          <a:prstGeom prst="rect">
            <a:avLst/>
          </a:prstGeom>
        </p:spPr>
      </p:pic>
    </p:spTree>
    <p:extLst>
      <p:ext uri="{BB962C8B-B14F-4D97-AF65-F5344CB8AC3E}">
        <p14:creationId xmlns:p14="http://schemas.microsoft.com/office/powerpoint/2010/main" val="3155404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pPr defTabSz="992188">
              <a:defRPr/>
            </a:pPr>
            <a:fld id="{5C8D5CD0-FF93-458B-843F-ED5014FCD408}" type="slidenum">
              <a:rPr lang="en-US">
                <a:latin typeface="+mn-lt"/>
              </a:rPr>
              <a:pPr defTabSz="992188">
                <a:defRPr/>
              </a:pPr>
              <a:t>13</a:t>
            </a:fld>
            <a:endParaRPr lang="en-US" dirty="0">
              <a:latin typeface="+mn-lt"/>
            </a:endParaRPr>
          </a:p>
        </p:txBody>
      </p:sp>
      <p:sp>
        <p:nvSpPr>
          <p:cNvPr id="6" name="Text Box 12"/>
          <p:cNvSpPr txBox="1">
            <a:spLocks noChangeArrowheads="1"/>
          </p:cNvSpPr>
          <p:nvPr/>
        </p:nvSpPr>
        <p:spPr bwMode="auto">
          <a:xfrm>
            <a:off x="5132388" y="6891338"/>
            <a:ext cx="3331321"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a:t>
            </a:r>
            <a:r>
              <a:rPr lang="en-US" altLang="en-US" sz="1100" dirty="0" smtClean="0">
                <a:latin typeface="Arial" charset="0"/>
              </a:rPr>
              <a:t>: </a:t>
            </a:r>
            <a:r>
              <a:rPr lang="en-US" altLang="en-US" sz="1100" dirty="0" err="1" smtClean="0">
                <a:latin typeface="Arial" charset="0"/>
              </a:rPr>
              <a:t>Haver</a:t>
            </a:r>
            <a:r>
              <a:rPr lang="en-US" altLang="en-US" sz="1100" dirty="0" smtClean="0">
                <a:latin typeface="Arial" charset="0"/>
              </a:rPr>
              <a:t> Analytics and Department of Labor </a:t>
            </a:r>
            <a:endParaRPr lang="en-US" altLang="en-US" sz="1100" dirty="0">
              <a:latin typeface="Arial" charset="0"/>
            </a:endParaRPr>
          </a:p>
        </p:txBody>
      </p:sp>
      <p:pic>
        <p:nvPicPr>
          <p:cNvPr id="2" name="Picture 1"/>
          <p:cNvPicPr>
            <a:picLocks noChangeAspect="1"/>
          </p:cNvPicPr>
          <p:nvPr/>
        </p:nvPicPr>
        <p:blipFill>
          <a:blip r:embed="rId3"/>
          <a:stretch>
            <a:fillRect/>
          </a:stretch>
        </p:blipFill>
        <p:spPr>
          <a:xfrm>
            <a:off x="996675" y="465692"/>
            <a:ext cx="11751930" cy="8799038"/>
          </a:xfrm>
          <a:prstGeom prst="rect">
            <a:avLst/>
          </a:prstGeom>
        </p:spPr>
      </p:pic>
    </p:spTree>
    <p:extLst>
      <p:ext uri="{BB962C8B-B14F-4D97-AF65-F5344CB8AC3E}">
        <p14:creationId xmlns:p14="http://schemas.microsoft.com/office/powerpoint/2010/main" val="683717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2350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extLst/>
          </p:nvPr>
        </p:nvPicPr>
        <p:blipFill>
          <a:blip r:embed="rId3"/>
          <a:stretch>
            <a:fillRect/>
          </a:stretch>
        </p:blipFill>
        <p:spPr>
          <a:xfrm>
            <a:off x="628650" y="1092200"/>
            <a:ext cx="8839200" cy="5448300"/>
          </a:xfrm>
          <a:prstGeom prst="rect">
            <a:avLst/>
          </a:prstGeom>
        </p:spPr>
      </p:pic>
      <p:sp>
        <p:nvSpPr>
          <p:cNvPr id="36873" name="Text Box 122"/>
          <p:cNvSpPr txBox="1">
            <a:spLocks noChangeArrowheads="1"/>
          </p:cNvSpPr>
          <p:nvPr/>
        </p:nvSpPr>
        <p:spPr bwMode="auto">
          <a:xfrm>
            <a:off x="2109788" y="6511131"/>
            <a:ext cx="71707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Note: Projection is the median, central tendency, and range from the </a:t>
            </a:r>
            <a:r>
              <a:rPr lang="en-US" altLang="en-US" sz="1100" dirty="0" smtClean="0">
                <a:latin typeface="Arial" charset="0"/>
              </a:rPr>
              <a:t>September 2016 Summary </a:t>
            </a:r>
            <a:r>
              <a:rPr lang="en-US" altLang="en-US" sz="1100" dirty="0">
                <a:latin typeface="Arial" charset="0"/>
              </a:rPr>
              <a:t>of Economic Projections. Red dots indicate median projections. Projections of change in real gross domestic product (GDP) are from the fourth quarter of the previous year to the fourth quarter of the year indicated.   </a:t>
            </a:r>
          </a:p>
        </p:txBody>
      </p:sp>
      <p:sp>
        <p:nvSpPr>
          <p:cNvPr id="9" name="Slide Number Placeholder 1"/>
          <p:cNvSpPr>
            <a:spLocks noGrp="1"/>
          </p:cNvSpPr>
          <p:nvPr>
            <p:ph type="sldNum" sz="quarter" idx="11"/>
          </p:nvPr>
        </p:nvSpPr>
        <p:spPr/>
        <p:txBody>
          <a:bodyPr/>
          <a:lstStyle/>
          <a:p>
            <a:pPr defTabSz="992188">
              <a:defRPr/>
            </a:pPr>
            <a:fld id="{34F23106-4DD0-4364-8CD4-71337A9E4E63}" type="slidenum">
              <a:rPr lang="en-US">
                <a:latin typeface="+mn-lt"/>
              </a:rPr>
              <a:pPr defTabSz="992188">
                <a:defRPr/>
              </a:pPr>
              <a:t>2</a:t>
            </a:fld>
            <a:endParaRPr lang="en-US" dirty="0">
              <a:latin typeface="+mn-lt"/>
            </a:endParaRPr>
          </a:p>
        </p:txBody>
      </p:sp>
      <p:sp>
        <p:nvSpPr>
          <p:cNvPr id="36868" name="Text Box 95"/>
          <p:cNvSpPr txBox="1">
            <a:spLocks noChangeArrowheads="1"/>
          </p:cNvSpPr>
          <p:nvPr/>
        </p:nvSpPr>
        <p:spPr bwMode="auto">
          <a:xfrm>
            <a:off x="6603804" y="1844381"/>
            <a:ext cx="505175" cy="4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4" tIns="45697" rIns="91394" bIns="45697">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algn="ctr"/>
            <a:r>
              <a:rPr lang="en-US" altLang="en-US" sz="1100" dirty="0" smtClean="0">
                <a:latin typeface="Arial" charset="0"/>
              </a:rPr>
              <a:t>Q3</a:t>
            </a:r>
            <a:endParaRPr lang="en-US" altLang="en-US" sz="1100" dirty="0">
              <a:latin typeface="Arial" charset="0"/>
            </a:endParaRPr>
          </a:p>
          <a:p>
            <a:pPr algn="ctr"/>
            <a:r>
              <a:rPr lang="en-US" altLang="en-US" sz="1100" dirty="0" smtClean="0">
                <a:latin typeface="Arial" charset="0"/>
              </a:rPr>
              <a:t>3.2%</a:t>
            </a:r>
            <a:endParaRPr lang="en-US" altLang="en-US" sz="1100" dirty="0">
              <a:latin typeface="Arial" charset="0"/>
            </a:endParaRPr>
          </a:p>
        </p:txBody>
      </p:sp>
      <p:sp>
        <p:nvSpPr>
          <p:cNvPr id="36869" name="Rectangle 121"/>
          <p:cNvSpPr>
            <a:spLocks noChangeArrowheads="1"/>
          </p:cNvSpPr>
          <p:nvPr/>
        </p:nvSpPr>
        <p:spPr bwMode="auto">
          <a:xfrm>
            <a:off x="622300" y="0"/>
            <a:ext cx="6848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a:solidFill>
                  <a:srgbClr val="002A59"/>
                </a:solidFill>
                <a:latin typeface="Arial" charset="0"/>
              </a:rPr>
              <a:t>Real Gross Domestic Product</a:t>
            </a:r>
          </a:p>
        </p:txBody>
      </p:sp>
      <p:sp>
        <p:nvSpPr>
          <p:cNvPr id="36870" name="Text Box 122"/>
          <p:cNvSpPr txBox="1">
            <a:spLocks noChangeArrowheads="1"/>
          </p:cNvSpPr>
          <p:nvPr/>
        </p:nvSpPr>
        <p:spPr bwMode="auto">
          <a:xfrm>
            <a:off x="4222695" y="7023100"/>
            <a:ext cx="5508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 Bureau of Economic Analysis via </a:t>
            </a:r>
            <a:r>
              <a:rPr lang="en-US" altLang="en-US" sz="1100" dirty="0" err="1">
                <a:latin typeface="Arial" charset="0"/>
              </a:rPr>
              <a:t>Haver</a:t>
            </a:r>
            <a:r>
              <a:rPr lang="en-US" altLang="en-US" sz="1100" dirty="0">
                <a:latin typeface="Arial" charset="0"/>
              </a:rPr>
              <a:t> Analytics &amp; Federal Reserve Board</a:t>
            </a:r>
          </a:p>
        </p:txBody>
      </p:sp>
      <p:sp>
        <p:nvSpPr>
          <p:cNvPr id="36872" name="Text Box 95"/>
          <p:cNvSpPr txBox="1">
            <a:spLocks noChangeArrowheads="1"/>
          </p:cNvSpPr>
          <p:nvPr/>
        </p:nvSpPr>
        <p:spPr bwMode="auto">
          <a:xfrm>
            <a:off x="7181900" y="2145047"/>
            <a:ext cx="1290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4" tIns="45697" rIns="91394" bIns="45697">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algn="ctr"/>
            <a:r>
              <a:rPr lang="en-US" altLang="en-US" sz="1100" dirty="0">
                <a:latin typeface="Arial" charset="0"/>
              </a:rPr>
              <a:t>FOMC Projection</a:t>
            </a:r>
          </a:p>
        </p:txBody>
      </p:sp>
    </p:spTree>
    <p:extLst>
      <p:ext uri="{BB962C8B-B14F-4D97-AF65-F5344CB8AC3E}">
        <p14:creationId xmlns:p14="http://schemas.microsoft.com/office/powerpoint/2010/main" val="1318971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extLst/>
          </p:nvPr>
        </p:nvPicPr>
        <p:blipFill>
          <a:blip r:embed="rId3"/>
          <a:stretch>
            <a:fillRect/>
          </a:stretch>
        </p:blipFill>
        <p:spPr>
          <a:xfrm>
            <a:off x="627063" y="1092200"/>
            <a:ext cx="8839200" cy="5448300"/>
          </a:xfrm>
          <a:prstGeom prst="rect">
            <a:avLst/>
          </a:prstGeom>
        </p:spPr>
      </p:pic>
      <p:sp>
        <p:nvSpPr>
          <p:cNvPr id="7" name="Slide Number Placeholder 1"/>
          <p:cNvSpPr>
            <a:spLocks noGrp="1"/>
          </p:cNvSpPr>
          <p:nvPr>
            <p:ph type="sldNum" sz="quarter" idx="11"/>
          </p:nvPr>
        </p:nvSpPr>
        <p:spPr/>
        <p:txBody>
          <a:bodyPr/>
          <a:lstStyle/>
          <a:p>
            <a:pPr defTabSz="992188">
              <a:defRPr/>
            </a:pPr>
            <a:fld id="{A4F4CE99-B0BF-4828-B392-D5ADD7653AD3}" type="slidenum">
              <a:rPr lang="en-US">
                <a:latin typeface="+mn-lt"/>
              </a:rPr>
              <a:pPr defTabSz="992188">
                <a:defRPr/>
              </a:pPr>
              <a:t>3</a:t>
            </a:fld>
            <a:endParaRPr lang="en-US" dirty="0">
              <a:latin typeface="+mn-lt"/>
            </a:endParaRPr>
          </a:p>
        </p:txBody>
      </p:sp>
      <p:sp>
        <p:nvSpPr>
          <p:cNvPr id="50181" name="Text Box 4"/>
          <p:cNvSpPr txBox="1">
            <a:spLocks noChangeArrowheads="1"/>
          </p:cNvSpPr>
          <p:nvPr/>
        </p:nvSpPr>
        <p:spPr bwMode="auto">
          <a:xfrm>
            <a:off x="8447244" y="2697475"/>
            <a:ext cx="505175" cy="4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4" tIns="45697" rIns="91394" bIns="45697">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algn="ctr"/>
            <a:r>
              <a:rPr lang="en-US" altLang="en-US" sz="1100" dirty="0" smtClean="0">
                <a:latin typeface="Arial" charset="0"/>
              </a:rPr>
              <a:t>Q3</a:t>
            </a:r>
            <a:endParaRPr lang="en-US" altLang="en-US" sz="1100" dirty="0">
              <a:latin typeface="Arial" charset="0"/>
            </a:endParaRPr>
          </a:p>
          <a:p>
            <a:pPr algn="ctr"/>
            <a:r>
              <a:rPr lang="en-US" altLang="en-US" sz="1100" dirty="0" smtClean="0">
                <a:latin typeface="Arial" charset="0"/>
              </a:rPr>
              <a:t>0.1%</a:t>
            </a:r>
            <a:endParaRPr lang="en-US" altLang="en-US" sz="1100" dirty="0">
              <a:latin typeface="Arial" charset="0"/>
            </a:endParaRPr>
          </a:p>
        </p:txBody>
      </p:sp>
      <p:sp>
        <p:nvSpPr>
          <p:cNvPr id="50182" name="Rectangle 5"/>
          <p:cNvSpPr>
            <a:spLocks noChangeArrowheads="1"/>
          </p:cNvSpPr>
          <p:nvPr/>
        </p:nvSpPr>
        <p:spPr bwMode="auto">
          <a:xfrm>
            <a:off x="622300" y="0"/>
            <a:ext cx="6848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a:solidFill>
                  <a:srgbClr val="002A59"/>
                </a:solidFill>
                <a:latin typeface="Arial" charset="0"/>
              </a:rPr>
              <a:t>Real Nonresidential Fixed Investment</a:t>
            </a:r>
          </a:p>
        </p:txBody>
      </p:sp>
      <p:sp>
        <p:nvSpPr>
          <p:cNvPr id="50183" name="Text Box 6"/>
          <p:cNvSpPr txBox="1">
            <a:spLocks noChangeArrowheads="1"/>
          </p:cNvSpPr>
          <p:nvPr/>
        </p:nvSpPr>
        <p:spPr bwMode="auto">
          <a:xfrm>
            <a:off x="5873750" y="6891338"/>
            <a:ext cx="3783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a:latin typeface="Arial" charset="0"/>
              </a:rPr>
              <a:t>Source: Bureau of Economic Analysis via Haver Analytics</a:t>
            </a:r>
          </a:p>
        </p:txBody>
      </p:sp>
    </p:spTree>
    <p:extLst>
      <p:ext uri="{BB962C8B-B14F-4D97-AF65-F5344CB8AC3E}">
        <p14:creationId xmlns:p14="http://schemas.microsoft.com/office/powerpoint/2010/main" val="3928476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pPr defTabSz="992188">
              <a:defRPr/>
            </a:pPr>
            <a:fld id="{BB50FD63-AD18-4DF6-9D84-4A6CD63B03EF}" type="slidenum">
              <a:rPr lang="en-US">
                <a:latin typeface="+mn-lt"/>
              </a:rPr>
              <a:pPr defTabSz="992188">
                <a:defRPr/>
              </a:pPr>
              <a:t>4</a:t>
            </a:fld>
            <a:endParaRPr lang="en-US" dirty="0">
              <a:latin typeface="+mn-lt"/>
            </a:endParaRPr>
          </a:p>
        </p:txBody>
      </p:sp>
      <p:sp>
        <p:nvSpPr>
          <p:cNvPr id="89092" name="Rectangle 4"/>
          <p:cNvSpPr>
            <a:spLocks noChangeArrowheads="1"/>
          </p:cNvSpPr>
          <p:nvPr/>
        </p:nvSpPr>
        <p:spPr bwMode="auto">
          <a:xfrm>
            <a:off x="622300" y="0"/>
            <a:ext cx="95742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a:solidFill>
                  <a:srgbClr val="002A59"/>
                </a:solidFill>
                <a:latin typeface="Arial" charset="0"/>
              </a:rPr>
              <a:t>Summary of Economic Projections: Federal Funds Rate</a:t>
            </a:r>
          </a:p>
        </p:txBody>
      </p:sp>
      <p:sp>
        <p:nvSpPr>
          <p:cNvPr id="89094" name="Text Box 6"/>
          <p:cNvSpPr txBox="1">
            <a:spLocks noChangeArrowheads="1"/>
          </p:cNvSpPr>
          <p:nvPr/>
        </p:nvSpPr>
        <p:spPr bwMode="auto">
          <a:xfrm>
            <a:off x="7564438" y="6919913"/>
            <a:ext cx="1974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a:latin typeface="Arial" charset="0"/>
              </a:rPr>
              <a:t>Source: Board of Governors </a:t>
            </a:r>
          </a:p>
        </p:txBody>
      </p:sp>
      <p:sp>
        <p:nvSpPr>
          <p:cNvPr id="89095" name="Text Box 6"/>
          <p:cNvSpPr txBox="1">
            <a:spLocks noChangeArrowheads="1"/>
          </p:cNvSpPr>
          <p:nvPr/>
        </p:nvSpPr>
        <p:spPr bwMode="auto">
          <a:xfrm>
            <a:off x="2149475" y="6513513"/>
            <a:ext cx="8315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r>
              <a:rPr lang="en-US" altLang="en-US" sz="1100" dirty="0">
                <a:latin typeface="Arial" charset="0"/>
              </a:rPr>
              <a:t>Note: Each dot in the chart represents the value of an FOMC participant’s judgment of the midpoint of the appropriate </a:t>
            </a:r>
          </a:p>
          <a:p>
            <a:r>
              <a:rPr lang="en-US" altLang="en-US" sz="1100" dirty="0">
                <a:latin typeface="Arial" charset="0"/>
              </a:rPr>
              <a:t>target range (or the appropriate target level) for the federal funds rate at the end of the calendar year. </a:t>
            </a:r>
          </a:p>
          <a:p>
            <a:r>
              <a:rPr lang="en-US" altLang="en-US" sz="1100" dirty="0">
                <a:latin typeface="Arial" charset="0"/>
              </a:rPr>
              <a:t>Projections made for the </a:t>
            </a:r>
            <a:r>
              <a:rPr lang="en-US" altLang="en-US" sz="1100" dirty="0" smtClean="0">
                <a:latin typeface="Arial" charset="0"/>
              </a:rPr>
              <a:t>December 2016 </a:t>
            </a:r>
            <a:r>
              <a:rPr lang="en-US" altLang="en-US" sz="1100" dirty="0">
                <a:latin typeface="Arial" charset="0"/>
              </a:rPr>
              <a:t>meeting.</a:t>
            </a:r>
          </a:p>
          <a:p>
            <a:pPr eaLnBrk="1" hangingPunct="1"/>
            <a:r>
              <a:rPr lang="en-US" altLang="en-US" sz="1100" dirty="0">
                <a:latin typeface="Arial" charset="0"/>
              </a:rPr>
              <a:t> </a:t>
            </a:r>
          </a:p>
        </p:txBody>
      </p:sp>
      <p:pic>
        <p:nvPicPr>
          <p:cNvPr id="3" name="Picture 2"/>
          <p:cNvPicPr/>
          <p:nvPr>
            <p:extLst/>
          </p:nvPr>
        </p:nvPicPr>
        <p:blipFill>
          <a:blip r:embed="rId3"/>
          <a:stretch>
            <a:fillRect/>
          </a:stretch>
        </p:blipFill>
        <p:spPr>
          <a:xfrm>
            <a:off x="627063" y="1092200"/>
            <a:ext cx="8848725" cy="5457825"/>
          </a:xfrm>
          <a:prstGeom prst="rect">
            <a:avLst/>
          </a:prstGeom>
        </p:spPr>
      </p:pic>
    </p:spTree>
    <p:extLst>
      <p:ext uri="{BB962C8B-B14F-4D97-AF65-F5344CB8AC3E}">
        <p14:creationId xmlns:p14="http://schemas.microsoft.com/office/powerpoint/2010/main" val="795999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pPr defTabSz="992188">
              <a:defRPr/>
            </a:pPr>
            <a:fld id="{5C8D5CD0-FF93-458B-843F-ED5014FCD408}" type="slidenum">
              <a:rPr lang="en-US">
                <a:latin typeface="+mn-lt"/>
              </a:rPr>
              <a:pPr defTabSz="992188">
                <a:defRPr/>
              </a:pPr>
              <a:t>5</a:t>
            </a:fld>
            <a:endParaRPr lang="en-US" dirty="0">
              <a:latin typeface="+mn-lt"/>
            </a:endParaRPr>
          </a:p>
        </p:txBody>
      </p:sp>
      <p:sp>
        <p:nvSpPr>
          <p:cNvPr id="93195" name="Rectangle 10"/>
          <p:cNvSpPr>
            <a:spLocks noChangeArrowheads="1"/>
          </p:cNvSpPr>
          <p:nvPr/>
        </p:nvSpPr>
        <p:spPr bwMode="auto">
          <a:xfrm>
            <a:off x="622300" y="0"/>
            <a:ext cx="9382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dirty="0" smtClean="0">
                <a:solidFill>
                  <a:srgbClr val="002A59"/>
                </a:solidFill>
                <a:latin typeface="Arial" charset="0"/>
              </a:rPr>
              <a:t>Carolinas Survey of Business Activity</a:t>
            </a:r>
            <a:endParaRPr lang="en-US" altLang="en-US" sz="2600" b="1" dirty="0">
              <a:solidFill>
                <a:srgbClr val="002A59"/>
              </a:solidFill>
              <a:latin typeface="Arial" charset="0"/>
            </a:endParaRPr>
          </a:p>
        </p:txBody>
      </p:sp>
      <p:sp>
        <p:nvSpPr>
          <p:cNvPr id="93197" name="Text Box 12"/>
          <p:cNvSpPr txBox="1">
            <a:spLocks noChangeArrowheads="1"/>
          </p:cNvSpPr>
          <p:nvPr/>
        </p:nvSpPr>
        <p:spPr bwMode="auto">
          <a:xfrm>
            <a:off x="5132388" y="6891338"/>
            <a:ext cx="2981866"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a:t>
            </a:r>
            <a:r>
              <a:rPr lang="en-US" altLang="en-US" sz="1100" dirty="0" smtClean="0">
                <a:latin typeface="Arial" charset="0"/>
              </a:rPr>
              <a:t>: Federal Reserve Bank of Richmond </a:t>
            </a:r>
            <a:endParaRPr lang="en-US" altLang="en-US" sz="1100" dirty="0">
              <a:latin typeface="Arial" charset="0"/>
            </a:endParaRPr>
          </a:p>
        </p:txBody>
      </p:sp>
      <p:pic>
        <p:nvPicPr>
          <p:cNvPr id="2" name="Picture 1"/>
          <p:cNvPicPr>
            <a:picLocks noChangeAspect="1"/>
          </p:cNvPicPr>
          <p:nvPr/>
        </p:nvPicPr>
        <p:blipFill>
          <a:blip r:embed="rId3"/>
          <a:stretch>
            <a:fillRect/>
          </a:stretch>
        </p:blipFill>
        <p:spPr>
          <a:xfrm>
            <a:off x="1073485" y="929054"/>
            <a:ext cx="7757810" cy="2807056"/>
          </a:xfrm>
          <a:prstGeom prst="rect">
            <a:avLst/>
          </a:prstGeom>
        </p:spPr>
      </p:pic>
      <p:pic>
        <p:nvPicPr>
          <p:cNvPr id="3" name="Picture 2"/>
          <p:cNvPicPr>
            <a:picLocks noChangeAspect="1"/>
          </p:cNvPicPr>
          <p:nvPr/>
        </p:nvPicPr>
        <p:blipFill>
          <a:blip r:embed="rId4"/>
          <a:stretch>
            <a:fillRect/>
          </a:stretch>
        </p:blipFill>
        <p:spPr>
          <a:xfrm>
            <a:off x="1080027" y="3792723"/>
            <a:ext cx="7751267" cy="2784963"/>
          </a:xfrm>
          <a:prstGeom prst="rect">
            <a:avLst/>
          </a:prstGeom>
        </p:spPr>
      </p:pic>
    </p:spTree>
    <p:extLst>
      <p:ext uri="{BB962C8B-B14F-4D97-AF65-F5344CB8AC3E}">
        <p14:creationId xmlns:p14="http://schemas.microsoft.com/office/powerpoint/2010/main" val="1133894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pPr defTabSz="992188">
              <a:defRPr/>
            </a:pPr>
            <a:fld id="{5C8D5CD0-FF93-458B-843F-ED5014FCD408}" type="slidenum">
              <a:rPr lang="en-US">
                <a:latin typeface="+mn-lt"/>
              </a:rPr>
              <a:pPr defTabSz="992188">
                <a:defRPr/>
              </a:pPr>
              <a:t>6</a:t>
            </a:fld>
            <a:endParaRPr lang="en-US" dirty="0">
              <a:latin typeface="+mn-lt"/>
            </a:endParaRPr>
          </a:p>
        </p:txBody>
      </p:sp>
      <p:sp>
        <p:nvSpPr>
          <p:cNvPr id="93195" name="Rectangle 10"/>
          <p:cNvSpPr>
            <a:spLocks noChangeArrowheads="1"/>
          </p:cNvSpPr>
          <p:nvPr/>
        </p:nvSpPr>
        <p:spPr bwMode="auto">
          <a:xfrm>
            <a:off x="622300" y="0"/>
            <a:ext cx="9382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dirty="0" smtClean="0">
                <a:solidFill>
                  <a:srgbClr val="002A59"/>
                </a:solidFill>
                <a:latin typeface="Arial" charset="0"/>
              </a:rPr>
              <a:t>SC Industry Structure</a:t>
            </a:r>
            <a:endParaRPr lang="en-US" altLang="en-US" sz="2600" b="1" dirty="0">
              <a:solidFill>
                <a:srgbClr val="002A59"/>
              </a:solidFill>
              <a:latin typeface="Arial" charset="0"/>
            </a:endParaRPr>
          </a:p>
        </p:txBody>
      </p:sp>
      <p:sp>
        <p:nvSpPr>
          <p:cNvPr id="6" name="Text Box 12"/>
          <p:cNvSpPr txBox="1">
            <a:spLocks noChangeArrowheads="1"/>
          </p:cNvSpPr>
          <p:nvPr/>
        </p:nvSpPr>
        <p:spPr bwMode="auto">
          <a:xfrm>
            <a:off x="5132388" y="6891338"/>
            <a:ext cx="3331321"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a:t>
            </a:r>
            <a:r>
              <a:rPr lang="en-US" altLang="en-US" sz="1100" dirty="0" smtClean="0">
                <a:latin typeface="Arial" charset="0"/>
              </a:rPr>
              <a:t>: </a:t>
            </a:r>
            <a:r>
              <a:rPr lang="en-US" altLang="en-US" sz="1100" dirty="0" err="1" smtClean="0">
                <a:latin typeface="Arial" charset="0"/>
              </a:rPr>
              <a:t>Haver</a:t>
            </a:r>
            <a:r>
              <a:rPr lang="en-US" altLang="en-US" sz="1100" dirty="0" smtClean="0">
                <a:latin typeface="Arial" charset="0"/>
              </a:rPr>
              <a:t> Analytics and Department of Labor </a:t>
            </a:r>
            <a:endParaRPr lang="en-US" altLang="en-US" sz="1100" dirty="0">
              <a:latin typeface="Arial" charset="0"/>
            </a:endParaRPr>
          </a:p>
        </p:txBody>
      </p:sp>
      <p:pic>
        <p:nvPicPr>
          <p:cNvPr id="2" name="Picture 1"/>
          <p:cNvPicPr>
            <a:picLocks noChangeAspect="1"/>
          </p:cNvPicPr>
          <p:nvPr/>
        </p:nvPicPr>
        <p:blipFill>
          <a:blip r:embed="rId3"/>
          <a:stretch>
            <a:fillRect/>
          </a:stretch>
        </p:blipFill>
        <p:spPr>
          <a:xfrm>
            <a:off x="689435" y="996801"/>
            <a:ext cx="8828667" cy="5502769"/>
          </a:xfrm>
          <a:prstGeom prst="rect">
            <a:avLst/>
          </a:prstGeom>
        </p:spPr>
      </p:pic>
    </p:spTree>
    <p:extLst>
      <p:ext uri="{BB962C8B-B14F-4D97-AF65-F5344CB8AC3E}">
        <p14:creationId xmlns:p14="http://schemas.microsoft.com/office/powerpoint/2010/main" val="550188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pPr defTabSz="992188">
              <a:defRPr/>
            </a:pPr>
            <a:fld id="{5C8D5CD0-FF93-458B-843F-ED5014FCD408}" type="slidenum">
              <a:rPr lang="en-US">
                <a:latin typeface="+mn-lt"/>
              </a:rPr>
              <a:pPr defTabSz="992188">
                <a:defRPr/>
              </a:pPr>
              <a:t>7</a:t>
            </a:fld>
            <a:endParaRPr lang="en-US" dirty="0">
              <a:latin typeface="+mn-lt"/>
            </a:endParaRPr>
          </a:p>
        </p:txBody>
      </p:sp>
      <p:sp>
        <p:nvSpPr>
          <p:cNvPr id="93195" name="Rectangle 10"/>
          <p:cNvSpPr>
            <a:spLocks noChangeArrowheads="1"/>
          </p:cNvSpPr>
          <p:nvPr/>
        </p:nvSpPr>
        <p:spPr bwMode="auto">
          <a:xfrm>
            <a:off x="622300" y="0"/>
            <a:ext cx="9382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dirty="0">
                <a:solidFill>
                  <a:srgbClr val="002A59"/>
                </a:solidFill>
                <a:latin typeface="Arial" charset="0"/>
              </a:rPr>
              <a:t>S</a:t>
            </a:r>
            <a:r>
              <a:rPr lang="en-US" altLang="en-US" sz="2600" b="1" dirty="0" smtClean="0">
                <a:solidFill>
                  <a:srgbClr val="002A59"/>
                </a:solidFill>
                <a:latin typeface="Arial" charset="0"/>
              </a:rPr>
              <a:t>C </a:t>
            </a:r>
            <a:r>
              <a:rPr lang="en-US" altLang="en-US" sz="2600" b="1" dirty="0" err="1" smtClean="0">
                <a:solidFill>
                  <a:srgbClr val="002A59"/>
                </a:solidFill>
                <a:latin typeface="Arial" charset="0"/>
              </a:rPr>
              <a:t>Sectoral</a:t>
            </a:r>
            <a:r>
              <a:rPr lang="en-US" altLang="en-US" sz="2600" b="1" dirty="0" smtClean="0">
                <a:solidFill>
                  <a:srgbClr val="002A59"/>
                </a:solidFill>
                <a:latin typeface="Arial" charset="0"/>
              </a:rPr>
              <a:t> Job Growth</a:t>
            </a:r>
            <a:endParaRPr lang="en-US" altLang="en-US" sz="2600" b="1" dirty="0">
              <a:solidFill>
                <a:srgbClr val="002A59"/>
              </a:solidFill>
              <a:latin typeface="Arial" charset="0"/>
            </a:endParaRPr>
          </a:p>
        </p:txBody>
      </p:sp>
      <p:sp>
        <p:nvSpPr>
          <p:cNvPr id="93197" name="Text Box 12"/>
          <p:cNvSpPr txBox="1">
            <a:spLocks noChangeArrowheads="1"/>
          </p:cNvSpPr>
          <p:nvPr/>
        </p:nvSpPr>
        <p:spPr bwMode="auto">
          <a:xfrm>
            <a:off x="5132388" y="6891338"/>
            <a:ext cx="3331321"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a:t>
            </a:r>
            <a:r>
              <a:rPr lang="en-US" altLang="en-US" sz="1100" dirty="0" smtClean="0">
                <a:latin typeface="Arial" charset="0"/>
              </a:rPr>
              <a:t>: </a:t>
            </a:r>
            <a:r>
              <a:rPr lang="en-US" altLang="en-US" sz="1100" dirty="0" err="1" smtClean="0">
                <a:latin typeface="Arial" charset="0"/>
              </a:rPr>
              <a:t>Haver</a:t>
            </a:r>
            <a:r>
              <a:rPr lang="en-US" altLang="en-US" sz="1100" dirty="0" smtClean="0">
                <a:latin typeface="Arial" charset="0"/>
              </a:rPr>
              <a:t> Analytics and Department of Labor </a:t>
            </a:r>
            <a:endParaRPr lang="en-US" altLang="en-US" sz="1100" dirty="0">
              <a:latin typeface="Arial" charset="0"/>
            </a:endParaRPr>
          </a:p>
        </p:txBody>
      </p:sp>
      <p:pic>
        <p:nvPicPr>
          <p:cNvPr id="3" name="Picture 2"/>
          <p:cNvPicPr>
            <a:picLocks noChangeAspect="1"/>
          </p:cNvPicPr>
          <p:nvPr/>
        </p:nvPicPr>
        <p:blipFill>
          <a:blip r:embed="rId3"/>
          <a:stretch>
            <a:fillRect/>
          </a:stretch>
        </p:blipFill>
        <p:spPr>
          <a:xfrm>
            <a:off x="612624" y="1007655"/>
            <a:ext cx="8934487" cy="5568725"/>
          </a:xfrm>
          <a:prstGeom prst="rect">
            <a:avLst/>
          </a:prstGeom>
        </p:spPr>
      </p:pic>
    </p:spTree>
    <p:extLst>
      <p:ext uri="{BB962C8B-B14F-4D97-AF65-F5344CB8AC3E}">
        <p14:creationId xmlns:p14="http://schemas.microsoft.com/office/powerpoint/2010/main" val="519816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pPr defTabSz="992188">
              <a:defRPr/>
            </a:pPr>
            <a:fld id="{5C8D5CD0-FF93-458B-843F-ED5014FCD408}" type="slidenum">
              <a:rPr lang="en-US">
                <a:latin typeface="+mn-lt"/>
              </a:rPr>
              <a:pPr defTabSz="992188">
                <a:defRPr/>
              </a:pPr>
              <a:t>8</a:t>
            </a:fld>
            <a:endParaRPr lang="en-US" dirty="0">
              <a:latin typeface="+mn-lt"/>
            </a:endParaRPr>
          </a:p>
        </p:txBody>
      </p:sp>
      <p:sp>
        <p:nvSpPr>
          <p:cNvPr id="93195" name="Rectangle 10"/>
          <p:cNvSpPr>
            <a:spLocks noChangeArrowheads="1"/>
          </p:cNvSpPr>
          <p:nvPr/>
        </p:nvSpPr>
        <p:spPr bwMode="auto">
          <a:xfrm>
            <a:off x="622300" y="0"/>
            <a:ext cx="9382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dirty="0">
                <a:solidFill>
                  <a:srgbClr val="002A59"/>
                </a:solidFill>
                <a:latin typeface="Arial" charset="0"/>
              </a:rPr>
              <a:t>S</a:t>
            </a:r>
            <a:r>
              <a:rPr lang="en-US" altLang="en-US" sz="2600" b="1" dirty="0" smtClean="0">
                <a:solidFill>
                  <a:srgbClr val="002A59"/>
                </a:solidFill>
                <a:latin typeface="Arial" charset="0"/>
              </a:rPr>
              <a:t>C Metro Area Job Growth</a:t>
            </a:r>
            <a:endParaRPr lang="en-US" altLang="en-US" sz="2600" b="1" dirty="0">
              <a:solidFill>
                <a:srgbClr val="002A59"/>
              </a:solidFill>
              <a:latin typeface="Arial" charset="0"/>
            </a:endParaRPr>
          </a:p>
        </p:txBody>
      </p:sp>
      <p:sp>
        <p:nvSpPr>
          <p:cNvPr id="6" name="Text Box 12"/>
          <p:cNvSpPr txBox="1">
            <a:spLocks noChangeArrowheads="1"/>
          </p:cNvSpPr>
          <p:nvPr/>
        </p:nvSpPr>
        <p:spPr bwMode="auto">
          <a:xfrm>
            <a:off x="5132388" y="6891338"/>
            <a:ext cx="3331321"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a:t>
            </a:r>
            <a:r>
              <a:rPr lang="en-US" altLang="en-US" sz="1100" dirty="0" smtClean="0">
                <a:latin typeface="Arial" charset="0"/>
              </a:rPr>
              <a:t>: </a:t>
            </a:r>
            <a:r>
              <a:rPr lang="en-US" altLang="en-US" sz="1100" dirty="0" err="1" smtClean="0">
                <a:latin typeface="Arial" charset="0"/>
              </a:rPr>
              <a:t>Haver</a:t>
            </a:r>
            <a:r>
              <a:rPr lang="en-US" altLang="en-US" sz="1100" dirty="0" smtClean="0">
                <a:latin typeface="Arial" charset="0"/>
              </a:rPr>
              <a:t> Analytics and Department of Labor </a:t>
            </a:r>
            <a:endParaRPr lang="en-US" altLang="en-US" sz="1100" dirty="0">
              <a:latin typeface="Arial" charset="0"/>
            </a:endParaRPr>
          </a:p>
        </p:txBody>
      </p:sp>
      <p:pic>
        <p:nvPicPr>
          <p:cNvPr id="2" name="Picture 1"/>
          <p:cNvPicPr>
            <a:picLocks noChangeAspect="1"/>
          </p:cNvPicPr>
          <p:nvPr/>
        </p:nvPicPr>
        <p:blipFill>
          <a:blip r:embed="rId3"/>
          <a:stretch>
            <a:fillRect/>
          </a:stretch>
        </p:blipFill>
        <p:spPr>
          <a:xfrm>
            <a:off x="727840" y="1314895"/>
            <a:ext cx="8777719" cy="5031055"/>
          </a:xfrm>
          <a:prstGeom prst="rect">
            <a:avLst/>
          </a:prstGeom>
        </p:spPr>
      </p:pic>
    </p:spTree>
    <p:extLst>
      <p:ext uri="{BB962C8B-B14F-4D97-AF65-F5344CB8AC3E}">
        <p14:creationId xmlns:p14="http://schemas.microsoft.com/office/powerpoint/2010/main" val="1133894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1"/>
          </p:nvPr>
        </p:nvSpPr>
        <p:spPr/>
        <p:txBody>
          <a:bodyPr/>
          <a:lstStyle/>
          <a:p>
            <a:pPr defTabSz="992188">
              <a:defRPr/>
            </a:pPr>
            <a:fld id="{5C8D5CD0-FF93-458B-843F-ED5014FCD408}" type="slidenum">
              <a:rPr lang="en-US">
                <a:latin typeface="+mn-lt"/>
              </a:rPr>
              <a:pPr defTabSz="992188">
                <a:defRPr/>
              </a:pPr>
              <a:t>9</a:t>
            </a:fld>
            <a:endParaRPr lang="en-US" dirty="0">
              <a:latin typeface="+mn-lt"/>
            </a:endParaRPr>
          </a:p>
        </p:txBody>
      </p:sp>
      <p:sp>
        <p:nvSpPr>
          <p:cNvPr id="93195" name="Rectangle 10"/>
          <p:cNvSpPr>
            <a:spLocks noChangeArrowheads="1"/>
          </p:cNvSpPr>
          <p:nvPr/>
        </p:nvSpPr>
        <p:spPr bwMode="auto">
          <a:xfrm>
            <a:off x="622300" y="0"/>
            <a:ext cx="9382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2600" b="1" dirty="0" smtClean="0">
                <a:solidFill>
                  <a:srgbClr val="002A59"/>
                </a:solidFill>
                <a:latin typeface="Arial" charset="0"/>
              </a:rPr>
              <a:t>SC Unemployment Rates</a:t>
            </a:r>
            <a:endParaRPr lang="en-US" altLang="en-US" sz="2600" b="1" dirty="0">
              <a:solidFill>
                <a:srgbClr val="002A59"/>
              </a:solidFill>
              <a:latin typeface="Arial" charset="0"/>
            </a:endParaRPr>
          </a:p>
        </p:txBody>
      </p:sp>
      <p:sp>
        <p:nvSpPr>
          <p:cNvPr id="6" name="Text Box 12"/>
          <p:cNvSpPr txBox="1">
            <a:spLocks noChangeArrowheads="1"/>
          </p:cNvSpPr>
          <p:nvPr/>
        </p:nvSpPr>
        <p:spPr bwMode="auto">
          <a:xfrm>
            <a:off x="5132388" y="6891338"/>
            <a:ext cx="3331321"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0" rIns="91420" bIns="45710">
            <a:spAutoFit/>
          </a:bodyPr>
          <a:lstStyle>
            <a:lvl1pPr defTabSz="912813" eaLnBrk="0" hangingPunct="0">
              <a:defRPr sz="3100">
                <a:solidFill>
                  <a:schemeClr val="tx1"/>
                </a:solidFill>
                <a:latin typeface="Times New Roman" pitchFamily="18" charset="0"/>
                <a:cs typeface="Arial" charset="0"/>
              </a:defRPr>
            </a:lvl1pPr>
            <a:lvl2pPr marL="742950" indent="-285750" defTabSz="912813" eaLnBrk="0" hangingPunct="0">
              <a:defRPr sz="3100">
                <a:solidFill>
                  <a:schemeClr val="tx1"/>
                </a:solidFill>
                <a:latin typeface="Times New Roman" pitchFamily="18" charset="0"/>
                <a:cs typeface="Arial" charset="0"/>
              </a:defRPr>
            </a:lvl2pPr>
            <a:lvl3pPr marL="1143000" indent="-228600" defTabSz="912813" eaLnBrk="0" hangingPunct="0">
              <a:defRPr sz="3100">
                <a:solidFill>
                  <a:schemeClr val="tx1"/>
                </a:solidFill>
                <a:latin typeface="Times New Roman" pitchFamily="18" charset="0"/>
                <a:cs typeface="Arial" charset="0"/>
              </a:defRPr>
            </a:lvl3pPr>
            <a:lvl4pPr marL="1600200" indent="-228600" defTabSz="912813" eaLnBrk="0" hangingPunct="0">
              <a:defRPr sz="3100">
                <a:solidFill>
                  <a:schemeClr val="tx1"/>
                </a:solidFill>
                <a:latin typeface="Times New Roman" pitchFamily="18" charset="0"/>
                <a:cs typeface="Arial" charset="0"/>
              </a:defRPr>
            </a:lvl4pPr>
            <a:lvl5pPr marL="2057400" indent="-228600" defTabSz="912813" eaLnBrk="0" hangingPunct="0">
              <a:defRPr sz="3100">
                <a:solidFill>
                  <a:schemeClr val="tx1"/>
                </a:solidFill>
                <a:latin typeface="Times New Roman" pitchFamily="18" charset="0"/>
                <a:cs typeface="Arial" charset="0"/>
              </a:defRPr>
            </a:lvl5pPr>
            <a:lvl6pPr marL="2514600" indent="-228600" defTabSz="912813" eaLnBrk="0" fontAlgn="base" hangingPunct="0">
              <a:spcBef>
                <a:spcPct val="0"/>
              </a:spcBef>
              <a:spcAft>
                <a:spcPct val="0"/>
              </a:spcAft>
              <a:defRPr sz="3100">
                <a:solidFill>
                  <a:schemeClr val="tx1"/>
                </a:solidFill>
                <a:latin typeface="Times New Roman" pitchFamily="18" charset="0"/>
                <a:cs typeface="Arial" charset="0"/>
              </a:defRPr>
            </a:lvl6pPr>
            <a:lvl7pPr marL="2971800" indent="-228600" defTabSz="912813" eaLnBrk="0" fontAlgn="base" hangingPunct="0">
              <a:spcBef>
                <a:spcPct val="0"/>
              </a:spcBef>
              <a:spcAft>
                <a:spcPct val="0"/>
              </a:spcAft>
              <a:defRPr sz="3100">
                <a:solidFill>
                  <a:schemeClr val="tx1"/>
                </a:solidFill>
                <a:latin typeface="Times New Roman" pitchFamily="18" charset="0"/>
                <a:cs typeface="Arial" charset="0"/>
              </a:defRPr>
            </a:lvl7pPr>
            <a:lvl8pPr marL="3429000" indent="-228600" defTabSz="912813" eaLnBrk="0" fontAlgn="base" hangingPunct="0">
              <a:spcBef>
                <a:spcPct val="0"/>
              </a:spcBef>
              <a:spcAft>
                <a:spcPct val="0"/>
              </a:spcAft>
              <a:defRPr sz="3100">
                <a:solidFill>
                  <a:schemeClr val="tx1"/>
                </a:solidFill>
                <a:latin typeface="Times New Roman" pitchFamily="18" charset="0"/>
                <a:cs typeface="Arial" charset="0"/>
              </a:defRPr>
            </a:lvl8pPr>
            <a:lvl9pPr marL="3886200" indent="-228600" defTabSz="912813" eaLnBrk="0" fontAlgn="base" hangingPunct="0">
              <a:spcBef>
                <a:spcPct val="0"/>
              </a:spcBef>
              <a:spcAft>
                <a:spcPct val="0"/>
              </a:spcAft>
              <a:defRPr sz="3100">
                <a:solidFill>
                  <a:schemeClr val="tx1"/>
                </a:solidFill>
                <a:latin typeface="Times New Roman" pitchFamily="18" charset="0"/>
                <a:cs typeface="Arial" charset="0"/>
              </a:defRPr>
            </a:lvl9pPr>
          </a:lstStyle>
          <a:p>
            <a:pPr eaLnBrk="1" hangingPunct="1"/>
            <a:r>
              <a:rPr lang="en-US" altLang="en-US" sz="1100" dirty="0">
                <a:latin typeface="Arial" charset="0"/>
              </a:rPr>
              <a:t>Source</a:t>
            </a:r>
            <a:r>
              <a:rPr lang="en-US" altLang="en-US" sz="1100" dirty="0" smtClean="0">
                <a:latin typeface="Arial" charset="0"/>
              </a:rPr>
              <a:t>: </a:t>
            </a:r>
            <a:r>
              <a:rPr lang="en-US" altLang="en-US" sz="1100" dirty="0" err="1" smtClean="0">
                <a:latin typeface="Arial" charset="0"/>
              </a:rPr>
              <a:t>Haver</a:t>
            </a:r>
            <a:r>
              <a:rPr lang="en-US" altLang="en-US" sz="1100" dirty="0" smtClean="0">
                <a:latin typeface="Arial" charset="0"/>
              </a:rPr>
              <a:t> Analytics and Department of Labor </a:t>
            </a:r>
            <a:endParaRPr lang="en-US" altLang="en-US" sz="1100" dirty="0">
              <a:latin typeface="Arial" charset="0"/>
            </a:endParaRPr>
          </a:p>
        </p:txBody>
      </p:sp>
      <p:pic>
        <p:nvPicPr>
          <p:cNvPr id="2" name="Picture 1"/>
          <p:cNvPicPr>
            <a:picLocks noChangeAspect="1"/>
          </p:cNvPicPr>
          <p:nvPr/>
        </p:nvPicPr>
        <p:blipFill>
          <a:blip r:embed="rId3"/>
          <a:stretch>
            <a:fillRect/>
          </a:stretch>
        </p:blipFill>
        <p:spPr>
          <a:xfrm>
            <a:off x="361280" y="1737350"/>
            <a:ext cx="9430140" cy="3648475"/>
          </a:xfrm>
          <a:prstGeom prst="rect">
            <a:avLst/>
          </a:prstGeom>
        </p:spPr>
      </p:pic>
    </p:spTree>
    <p:extLst>
      <p:ext uri="{BB962C8B-B14F-4D97-AF65-F5344CB8AC3E}">
        <p14:creationId xmlns:p14="http://schemas.microsoft.com/office/powerpoint/2010/main" val="3862415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2813" rtl="0" eaLnBrk="0" fontAlgn="base" latinLnBrk="0" hangingPunct="0">
          <a:lnSpc>
            <a:spcPct val="100000"/>
          </a:lnSpc>
          <a:spcBef>
            <a:spcPct val="0"/>
          </a:spcBef>
          <a:spcAft>
            <a:spcPct val="0"/>
          </a:spcAft>
          <a:buClrTx/>
          <a:buSzTx/>
          <a:buFontTx/>
          <a:buNone/>
          <a:tabLst/>
          <a:defRPr kumimoji="0" lang="en-US" sz="31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2813" rtl="0" eaLnBrk="0" fontAlgn="base" latinLnBrk="0" hangingPunct="0">
          <a:lnSpc>
            <a:spcPct val="100000"/>
          </a:lnSpc>
          <a:spcBef>
            <a:spcPct val="0"/>
          </a:spcBef>
          <a:spcAft>
            <a:spcPct val="0"/>
          </a:spcAft>
          <a:buClrTx/>
          <a:buSzTx/>
          <a:buFontTx/>
          <a:buNone/>
          <a:tabLst/>
          <a:defRPr kumimoji="0" lang="en-US" sz="31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2A59"/>
        </a:dk2>
        <a:lt2>
          <a:srgbClr val="767A7D"/>
        </a:lt2>
        <a:accent1>
          <a:srgbClr val="7FB9D0"/>
        </a:accent1>
        <a:accent2>
          <a:srgbClr val="E9DFBC"/>
        </a:accent2>
        <a:accent3>
          <a:srgbClr val="FFFFFF"/>
        </a:accent3>
        <a:accent4>
          <a:srgbClr val="000000"/>
        </a:accent4>
        <a:accent5>
          <a:srgbClr val="C0D9E4"/>
        </a:accent5>
        <a:accent6>
          <a:srgbClr val="D3CAAA"/>
        </a:accent6>
        <a:hlink>
          <a:srgbClr val="005B70"/>
        </a:hlink>
        <a:folHlink>
          <a:srgbClr val="7399B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FEDtitlenew">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fednew">
  <a:themeElements>
    <a:clrScheme name="FRB Richmond 2013 colors">
      <a:dk1>
        <a:srgbClr val="002A59"/>
      </a:dk1>
      <a:lt1>
        <a:sysClr val="window" lastClr="FFFFFF"/>
      </a:lt1>
      <a:dk2>
        <a:srgbClr val="002A59"/>
      </a:dk2>
      <a:lt2>
        <a:srgbClr val="D7DCDD"/>
      </a:lt2>
      <a:accent1>
        <a:srgbClr val="00A9E7"/>
      </a:accent1>
      <a:accent2>
        <a:srgbClr val="93C847"/>
      </a:accent2>
      <a:accent3>
        <a:srgbClr val="FCB53D"/>
      </a:accent3>
      <a:accent4>
        <a:srgbClr val="B06FAE"/>
      </a:accent4>
      <a:accent5>
        <a:srgbClr val="0063A3"/>
      </a:accent5>
      <a:accent6>
        <a:srgbClr val="002A59"/>
      </a:accent6>
      <a:hlink>
        <a:srgbClr val="0000FF"/>
      </a:hlink>
      <a:folHlink>
        <a:srgbClr val="80008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91420" tIns="45710" rIns="91420" bIns="45710" anchor="b"/>
      <a:lstStyle>
        <a:defPPr defTabSz="912813">
          <a:defRPr sz="2600" b="1" dirty="0">
            <a:solidFill>
              <a:srgbClr val="002A59"/>
            </a:solidFill>
            <a:latin typeface="Arial" pitchFamily="34" charset="0"/>
          </a:defRPr>
        </a:defPPr>
      </a:lst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126153</TotalTime>
  <Words>448</Words>
  <Application>Microsoft Office PowerPoint</Application>
  <PresentationFormat>Custom</PresentationFormat>
  <Paragraphs>78</Paragraphs>
  <Slides>14</Slides>
  <Notes>14</Notes>
  <HiddenSlides>0</HiddenSlides>
  <MMClips>0</MMClips>
  <ScaleCrop>false</ScaleCrop>
  <HeadingPairs>
    <vt:vector size="8" baseType="variant">
      <vt:variant>
        <vt:lpstr>Fonts Used</vt:lpstr>
      </vt:variant>
      <vt:variant>
        <vt:i4>3</vt:i4>
      </vt:variant>
      <vt:variant>
        <vt:lpstr>Theme</vt:lpstr>
      </vt:variant>
      <vt:variant>
        <vt:i4>3</vt:i4>
      </vt:variant>
      <vt:variant>
        <vt:lpstr>Slide Titles</vt:lpstr>
      </vt:variant>
      <vt:variant>
        <vt:i4>14</vt:i4>
      </vt:variant>
      <vt:variant>
        <vt:lpstr>Custom Shows</vt:lpstr>
      </vt:variant>
      <vt:variant>
        <vt:i4>7</vt:i4>
      </vt:variant>
    </vt:vector>
  </HeadingPairs>
  <TitlesOfParts>
    <vt:vector size="27" baseType="lpstr">
      <vt:lpstr>Arial</vt:lpstr>
      <vt:lpstr>Myriad Pro</vt:lpstr>
      <vt:lpstr>Times New Roman</vt:lpstr>
      <vt:lpstr>Custom Design</vt:lpstr>
      <vt:lpstr>RFEDtitlenew</vt:lpstr>
      <vt:lpstr>Rfednew</vt:lpstr>
      <vt:lpstr>Regional Economic Conditions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Lacker</vt:lpstr>
      <vt:lpstr>Webb</vt:lpstr>
      <vt:lpstr>Weinberg</vt:lpstr>
      <vt:lpstr>Owens</vt:lpstr>
      <vt:lpstr>Martin</vt:lpstr>
      <vt:lpstr>Bauer</vt:lpstr>
      <vt:lpstr>Gaines</vt:lpstr>
    </vt:vector>
  </TitlesOfParts>
  <Company>Federal Reserve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 Herrington</dc:creator>
  <cp:lastModifiedBy>Martin, Matthew</cp:lastModifiedBy>
  <cp:revision>14571</cp:revision>
  <cp:lastPrinted>2017-01-03T13:30:54Z</cp:lastPrinted>
  <dcterms:created xsi:type="dcterms:W3CDTF">1998-04-23T19:05:48Z</dcterms:created>
  <dcterms:modified xsi:type="dcterms:W3CDTF">2017-01-03T13:44:53Z</dcterms:modified>
</cp:coreProperties>
</file>